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0.3146067415730337</c:v>
                </c:pt>
                <c:pt idx="1">
                  <c:v>0.6853932584269663</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681678416"/>
        <c:axId val="-681672976"/>
      </c:barChart>
      <c:valAx>
        <c:axId val="-681672976"/>
        <c:scaling>
          <c:orientation val="minMax"/>
        </c:scaling>
        <c:delete val="1"/>
        <c:axPos val="t"/>
        <c:numFmt formatCode="0%" sourceLinked="1"/>
        <c:majorTickMark val="out"/>
        <c:minorTickMark val="none"/>
        <c:tickLblPos val="nextTo"/>
        <c:crossAx val="-681678416"/>
        <c:crosses val="autoZero"/>
        <c:crossBetween val="between"/>
      </c:valAx>
      <c:catAx>
        <c:axId val="-681678416"/>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68167297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681666448"/>
        <c:axId val="-6816653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6.6702465359935799</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897352928"/>
        <c:axId val="-681664816"/>
      </c:barChart>
      <c:catAx>
        <c:axId val="-681666448"/>
        <c:scaling>
          <c:orientation val="minMax"/>
        </c:scaling>
        <c:delete val="1"/>
        <c:axPos val="b"/>
        <c:numFmt formatCode="General" sourceLinked="1"/>
        <c:majorTickMark val="none"/>
        <c:minorTickMark val="none"/>
        <c:tickLblPos val="nextTo"/>
        <c:crossAx val="-681665360"/>
        <c:crosses val="autoZero"/>
        <c:auto val="1"/>
        <c:lblAlgn val="ctr"/>
        <c:lblOffset val="100"/>
        <c:noMultiLvlLbl val="0"/>
      </c:catAx>
      <c:valAx>
        <c:axId val="-6816653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1666448"/>
        <c:crosses val="autoZero"/>
        <c:crossBetween val="between"/>
      </c:valAx>
      <c:valAx>
        <c:axId val="-6816648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7352928"/>
        <c:crosses val="max"/>
        <c:crossBetween val="between"/>
      </c:valAx>
      <c:catAx>
        <c:axId val="-897352928"/>
        <c:scaling>
          <c:orientation val="minMax"/>
        </c:scaling>
        <c:delete val="1"/>
        <c:axPos val="b"/>
        <c:numFmt formatCode="General" sourceLinked="1"/>
        <c:majorTickMark val="out"/>
        <c:minorTickMark val="none"/>
        <c:tickLblPos val="nextTo"/>
        <c:crossAx val="-6816648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0.26248891233188854</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0.10771442567443223</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1.1245232629005049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0.10771442567443223</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8.3156812928391943E-2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564858240"/>
        <c:axId val="-5648576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6.6283348870472398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564851712"/>
        <c:axId val="-564844096"/>
      </c:scatterChart>
      <c:catAx>
        <c:axId val="-564858240"/>
        <c:scaling>
          <c:orientation val="minMax"/>
        </c:scaling>
        <c:delete val="1"/>
        <c:axPos val="l"/>
        <c:numFmt formatCode="General" sourceLinked="1"/>
        <c:majorTickMark val="out"/>
        <c:minorTickMark val="none"/>
        <c:tickLblPos val="nextTo"/>
        <c:crossAx val="-564857696"/>
        <c:crosses val="autoZero"/>
        <c:auto val="1"/>
        <c:lblAlgn val="ctr"/>
        <c:lblOffset val="100"/>
        <c:noMultiLvlLbl val="0"/>
      </c:catAx>
      <c:valAx>
        <c:axId val="-5648576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4858240"/>
        <c:crosses val="autoZero"/>
        <c:crossBetween val="between"/>
      </c:valAx>
      <c:valAx>
        <c:axId val="-564844096"/>
        <c:scaling>
          <c:orientation val="minMax"/>
          <c:min val="0"/>
        </c:scaling>
        <c:delete val="1"/>
        <c:axPos val="r"/>
        <c:numFmt formatCode="#;;0" sourceLinked="0"/>
        <c:majorTickMark val="out"/>
        <c:minorTickMark val="none"/>
        <c:tickLblPos val="nextTo"/>
        <c:crossAx val="-564851712"/>
        <c:crosses val="max"/>
        <c:crossBetween val="midCat"/>
        <c:majorUnit val="1"/>
      </c:valAx>
      <c:valAx>
        <c:axId val="-5648517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48440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0.1065867719227569</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0.11355423427548939</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1.1854900329654932</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0.11355423427548939</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9.2521901323901368E-2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564852800"/>
        <c:axId val="-564856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6.7855567676892896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564849536"/>
        <c:axId val="-564853888"/>
      </c:scatterChart>
      <c:catAx>
        <c:axId val="-564852800"/>
        <c:scaling>
          <c:orientation val="minMax"/>
        </c:scaling>
        <c:delete val="1"/>
        <c:axPos val="l"/>
        <c:numFmt formatCode="General" sourceLinked="1"/>
        <c:majorTickMark val="out"/>
        <c:minorTickMark val="none"/>
        <c:tickLblPos val="nextTo"/>
        <c:crossAx val="-564856064"/>
        <c:crosses val="autoZero"/>
        <c:auto val="1"/>
        <c:lblAlgn val="ctr"/>
        <c:lblOffset val="100"/>
        <c:noMultiLvlLbl val="0"/>
      </c:catAx>
      <c:valAx>
        <c:axId val="-564856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4852800"/>
        <c:crosses val="autoZero"/>
        <c:crossBetween val="between"/>
      </c:valAx>
      <c:valAx>
        <c:axId val="-564853888"/>
        <c:scaling>
          <c:orientation val="minMax"/>
          <c:min val="0"/>
        </c:scaling>
        <c:delete val="1"/>
        <c:axPos val="r"/>
        <c:numFmt formatCode="#;;0" sourceLinked="0"/>
        <c:majorTickMark val="out"/>
        <c:minorTickMark val="none"/>
        <c:tickLblPos val="nextTo"/>
        <c:crossAx val="-564849536"/>
        <c:crosses val="max"/>
        <c:crossBetween val="midCat"/>
        <c:majorUnit val="1"/>
      </c:valAx>
      <c:valAx>
        <c:axId val="-5648495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48538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0.1383798418735136</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0.35292856789095595</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9.8393846048400846E-2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1.0272177390807986</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9.8393846048400846E-2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0.27412307505037958</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564851168"/>
        <c:axId val="-5648479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6.5968479532442101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564854976"/>
        <c:axId val="-564852256"/>
      </c:scatterChart>
      <c:catAx>
        <c:axId val="-564851168"/>
        <c:scaling>
          <c:orientation val="minMax"/>
        </c:scaling>
        <c:delete val="1"/>
        <c:axPos val="l"/>
        <c:numFmt formatCode="General" sourceLinked="1"/>
        <c:majorTickMark val="out"/>
        <c:minorTickMark val="none"/>
        <c:tickLblPos val="nextTo"/>
        <c:crossAx val="-564847904"/>
        <c:crosses val="autoZero"/>
        <c:auto val="1"/>
        <c:lblAlgn val="ctr"/>
        <c:lblOffset val="100"/>
        <c:noMultiLvlLbl val="0"/>
      </c:catAx>
      <c:valAx>
        <c:axId val="-5648479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4851168"/>
        <c:crosses val="autoZero"/>
        <c:crossBetween val="between"/>
      </c:valAx>
      <c:valAx>
        <c:axId val="-564852256"/>
        <c:scaling>
          <c:orientation val="minMax"/>
          <c:min val="0"/>
        </c:scaling>
        <c:delete val="1"/>
        <c:axPos val="r"/>
        <c:numFmt formatCode="#;;0" sourceLinked="0"/>
        <c:majorTickMark val="out"/>
        <c:minorTickMark val="none"/>
        <c:tickLblPos val="nextTo"/>
        <c:crossAx val="-564854976"/>
        <c:crosses val="max"/>
        <c:crossBetween val="midCat"/>
        <c:majorUnit val="1"/>
      </c:valAx>
      <c:valAx>
        <c:axId val="-5648549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48522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564850624"/>
        <c:axId val="-5648473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7.9884169989065263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564846272"/>
        <c:axId val="-564850080"/>
      </c:barChart>
      <c:catAx>
        <c:axId val="-564850624"/>
        <c:scaling>
          <c:orientation val="minMax"/>
        </c:scaling>
        <c:delete val="1"/>
        <c:axPos val="b"/>
        <c:numFmt formatCode="General" sourceLinked="1"/>
        <c:majorTickMark val="none"/>
        <c:minorTickMark val="none"/>
        <c:tickLblPos val="nextTo"/>
        <c:crossAx val="-564847360"/>
        <c:crosses val="autoZero"/>
        <c:auto val="1"/>
        <c:lblAlgn val="ctr"/>
        <c:lblOffset val="100"/>
        <c:noMultiLvlLbl val="0"/>
      </c:catAx>
      <c:valAx>
        <c:axId val="-5648473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4850624"/>
        <c:crosses val="autoZero"/>
        <c:crossBetween val="between"/>
      </c:valAx>
      <c:valAx>
        <c:axId val="-5648500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4846272"/>
        <c:crosses val="max"/>
        <c:crossBetween val="between"/>
      </c:valAx>
      <c:catAx>
        <c:axId val="-564846272"/>
        <c:scaling>
          <c:orientation val="minMax"/>
        </c:scaling>
        <c:delete val="1"/>
        <c:axPos val="b"/>
        <c:numFmt formatCode="General" sourceLinked="1"/>
        <c:majorTickMark val="out"/>
        <c:minorTickMark val="none"/>
        <c:tickLblPos val="nextTo"/>
        <c:crossAx val="-5648500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0.24726699847421418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0.15292239341539204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1.5964880074076362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0.15292239341539293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0.54851683793317285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0.23684550259834225</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64848992"/>
        <c:axId val="-564848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6.3796878842236397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564857152"/>
        <c:axId val="-564845728"/>
      </c:scatterChart>
      <c:catAx>
        <c:axId val="-564848992"/>
        <c:scaling>
          <c:orientation val="minMax"/>
        </c:scaling>
        <c:delete val="1"/>
        <c:axPos val="l"/>
        <c:numFmt formatCode="General" sourceLinked="1"/>
        <c:majorTickMark val="out"/>
        <c:minorTickMark val="none"/>
        <c:tickLblPos val="nextTo"/>
        <c:crossAx val="-564848448"/>
        <c:crosses val="autoZero"/>
        <c:auto val="1"/>
        <c:lblAlgn val="ctr"/>
        <c:lblOffset val="100"/>
        <c:noMultiLvlLbl val="0"/>
      </c:catAx>
      <c:valAx>
        <c:axId val="-564848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4848992"/>
        <c:crosses val="autoZero"/>
        <c:crossBetween val="between"/>
      </c:valAx>
      <c:valAx>
        <c:axId val="-564845728"/>
        <c:scaling>
          <c:orientation val="minMax"/>
          <c:min val="0"/>
        </c:scaling>
        <c:delete val="1"/>
        <c:axPos val="r"/>
        <c:numFmt formatCode="#;;0" sourceLinked="0"/>
        <c:majorTickMark val="out"/>
        <c:minorTickMark val="none"/>
        <c:tickLblPos val="nextTo"/>
        <c:crossAx val="-564857152"/>
        <c:crosses val="max"/>
        <c:crossBetween val="midCat"/>
        <c:majorUnit val="1"/>
      </c:valAx>
      <c:valAx>
        <c:axId val="-5648571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48457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0.66592978184970875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64856608"/>
        <c:axId val="-5648555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9.4151483226196504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564846816"/>
        <c:axId val="-564854432"/>
      </c:scatterChart>
      <c:catAx>
        <c:axId val="-564856608"/>
        <c:scaling>
          <c:orientation val="minMax"/>
        </c:scaling>
        <c:delete val="1"/>
        <c:axPos val="l"/>
        <c:numFmt formatCode="General" sourceLinked="1"/>
        <c:majorTickMark val="out"/>
        <c:minorTickMark val="none"/>
        <c:tickLblPos val="nextTo"/>
        <c:crossAx val="-564855520"/>
        <c:crosses val="autoZero"/>
        <c:auto val="1"/>
        <c:lblAlgn val="ctr"/>
        <c:lblOffset val="100"/>
        <c:noMultiLvlLbl val="0"/>
      </c:catAx>
      <c:valAx>
        <c:axId val="-5648555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4856608"/>
        <c:crosses val="autoZero"/>
        <c:crossBetween val="between"/>
      </c:valAx>
      <c:valAx>
        <c:axId val="-564854432"/>
        <c:scaling>
          <c:orientation val="minMax"/>
          <c:min val="0"/>
        </c:scaling>
        <c:delete val="1"/>
        <c:axPos val="r"/>
        <c:numFmt formatCode="#;;0" sourceLinked="0"/>
        <c:majorTickMark val="out"/>
        <c:minorTickMark val="none"/>
        <c:tickLblPos val="nextTo"/>
        <c:crossAx val="-564846816"/>
        <c:crosses val="max"/>
        <c:crossBetween val="midCat"/>
        <c:majorUnit val="1"/>
      </c:valAx>
      <c:valAx>
        <c:axId val="-5648468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48544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0.12237508100267647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7.8231082134744057E-2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0.81672135548768665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7.8231082134744057E-2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8.7973824389059985E-2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64845184"/>
        <c:axId val="-5648533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8.1704147898762898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564843552"/>
        <c:axId val="-564844640"/>
      </c:scatterChart>
      <c:catAx>
        <c:axId val="-564845184"/>
        <c:scaling>
          <c:orientation val="minMax"/>
        </c:scaling>
        <c:delete val="1"/>
        <c:axPos val="l"/>
        <c:numFmt formatCode="General" sourceLinked="1"/>
        <c:majorTickMark val="out"/>
        <c:minorTickMark val="none"/>
        <c:tickLblPos val="nextTo"/>
        <c:crossAx val="-564853344"/>
        <c:crosses val="autoZero"/>
        <c:auto val="1"/>
        <c:lblAlgn val="ctr"/>
        <c:lblOffset val="100"/>
        <c:noMultiLvlLbl val="0"/>
      </c:catAx>
      <c:valAx>
        <c:axId val="-5648533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4845184"/>
        <c:crosses val="autoZero"/>
        <c:crossBetween val="between"/>
      </c:valAx>
      <c:valAx>
        <c:axId val="-564844640"/>
        <c:scaling>
          <c:orientation val="minMax"/>
          <c:min val="0"/>
        </c:scaling>
        <c:delete val="1"/>
        <c:axPos val="r"/>
        <c:numFmt formatCode="#;;0" sourceLinked="0"/>
        <c:majorTickMark val="out"/>
        <c:minorTickMark val="none"/>
        <c:tickLblPos val="nextTo"/>
        <c:crossAx val="-564843552"/>
        <c:crosses val="max"/>
        <c:crossBetween val="midCat"/>
        <c:majorUnit val="1"/>
      </c:valAx>
      <c:valAx>
        <c:axId val="-5648435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48446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564858784"/>
        <c:axId val="-5577679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6.2391747111004605</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557774512"/>
        <c:axId val="-557764720"/>
      </c:barChart>
      <c:catAx>
        <c:axId val="-564858784"/>
        <c:scaling>
          <c:orientation val="minMax"/>
        </c:scaling>
        <c:delete val="1"/>
        <c:axPos val="b"/>
        <c:numFmt formatCode="General" sourceLinked="1"/>
        <c:majorTickMark val="none"/>
        <c:minorTickMark val="none"/>
        <c:tickLblPos val="nextTo"/>
        <c:crossAx val="-557767984"/>
        <c:crosses val="autoZero"/>
        <c:auto val="1"/>
        <c:lblAlgn val="ctr"/>
        <c:lblOffset val="100"/>
        <c:noMultiLvlLbl val="0"/>
      </c:catAx>
      <c:valAx>
        <c:axId val="-5577679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4858784"/>
        <c:crosses val="autoZero"/>
        <c:crossBetween val="between"/>
      </c:valAx>
      <c:valAx>
        <c:axId val="-5577647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7774512"/>
        <c:crosses val="max"/>
        <c:crossBetween val="between"/>
      </c:valAx>
      <c:catAx>
        <c:axId val="-557774512"/>
        <c:scaling>
          <c:orientation val="minMax"/>
        </c:scaling>
        <c:delete val="1"/>
        <c:axPos val="b"/>
        <c:numFmt formatCode="General" sourceLinked="1"/>
        <c:majorTickMark val="out"/>
        <c:minorTickMark val="none"/>
        <c:tickLblPos val="nextTo"/>
        <c:crossAx val="-5577647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0.22626632374640643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0.10917589399825989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1.1397807840528209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0.10917589399825989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0.38262000807680252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57775600"/>
        <c:axId val="-5577701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5.4413464902340403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557772336"/>
        <c:axId val="-557769072"/>
      </c:scatterChart>
      <c:catAx>
        <c:axId val="-557775600"/>
        <c:scaling>
          <c:orientation val="minMax"/>
        </c:scaling>
        <c:delete val="1"/>
        <c:axPos val="l"/>
        <c:numFmt formatCode="General" sourceLinked="1"/>
        <c:majorTickMark val="out"/>
        <c:minorTickMark val="none"/>
        <c:tickLblPos val="nextTo"/>
        <c:crossAx val="-557770160"/>
        <c:crosses val="autoZero"/>
        <c:auto val="1"/>
        <c:lblAlgn val="ctr"/>
        <c:lblOffset val="100"/>
        <c:noMultiLvlLbl val="0"/>
      </c:catAx>
      <c:valAx>
        <c:axId val="-5577701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7775600"/>
        <c:crosses val="autoZero"/>
        <c:crossBetween val="between"/>
      </c:valAx>
      <c:valAx>
        <c:axId val="-557769072"/>
        <c:scaling>
          <c:orientation val="minMax"/>
          <c:min val="0"/>
        </c:scaling>
        <c:delete val="1"/>
        <c:axPos val="r"/>
        <c:numFmt formatCode="#;;0" sourceLinked="0"/>
        <c:majorTickMark val="out"/>
        <c:minorTickMark val="none"/>
        <c:tickLblPos val="nextTo"/>
        <c:crossAx val="-557772336"/>
        <c:crosses val="max"/>
        <c:crossBetween val="midCat"/>
        <c:majorUnit val="1"/>
      </c:valAx>
      <c:valAx>
        <c:axId val="-5577723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77690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0.23448275862068965</c:v>
                </c:pt>
                <c:pt idx="1">
                  <c:v>0.17586206896551723</c:v>
                </c:pt>
                <c:pt idx="2">
                  <c:v>0.24137931034482757</c:v>
                </c:pt>
                <c:pt idx="3">
                  <c:v>0.34827586206896549</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0.10707763336013354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8.5166953353454922E-2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0.88913086317513468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8.5166953353454922E-2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0.20268595368546283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57763088"/>
        <c:axId val="-5577658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6.9246435509915401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557770704"/>
        <c:axId val="-557771792"/>
      </c:scatterChart>
      <c:catAx>
        <c:axId val="-557763088"/>
        <c:scaling>
          <c:orientation val="minMax"/>
        </c:scaling>
        <c:delete val="1"/>
        <c:axPos val="l"/>
        <c:numFmt formatCode="General" sourceLinked="1"/>
        <c:majorTickMark val="out"/>
        <c:minorTickMark val="none"/>
        <c:tickLblPos val="nextTo"/>
        <c:crossAx val="-557765808"/>
        <c:crosses val="autoZero"/>
        <c:auto val="1"/>
        <c:lblAlgn val="ctr"/>
        <c:lblOffset val="100"/>
        <c:noMultiLvlLbl val="0"/>
      </c:catAx>
      <c:valAx>
        <c:axId val="-5577658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7763088"/>
        <c:crosses val="autoZero"/>
        <c:crossBetween val="between"/>
      </c:valAx>
      <c:valAx>
        <c:axId val="-557771792"/>
        <c:scaling>
          <c:orientation val="minMax"/>
          <c:min val="0"/>
        </c:scaling>
        <c:delete val="1"/>
        <c:axPos val="r"/>
        <c:numFmt formatCode="#;;0" sourceLinked="0"/>
        <c:majorTickMark val="out"/>
        <c:minorTickMark val="none"/>
        <c:tickLblPos val="nextTo"/>
        <c:crossAx val="-557770704"/>
        <c:crosses val="max"/>
        <c:crossBetween val="midCat"/>
        <c:majorUnit val="1"/>
      </c:valAx>
      <c:valAx>
        <c:axId val="-5577707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77717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0.16774301827361882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9.1023476143089255E-2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0.95027212698836472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3.7479253284046443E-2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57771248"/>
        <c:axId val="-5577685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6.3515340920758003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557767440"/>
        <c:axId val="-557769616"/>
      </c:scatterChart>
      <c:catAx>
        <c:axId val="-557771248"/>
        <c:scaling>
          <c:orientation val="minMax"/>
        </c:scaling>
        <c:delete val="1"/>
        <c:axPos val="l"/>
        <c:numFmt formatCode="General" sourceLinked="1"/>
        <c:majorTickMark val="out"/>
        <c:minorTickMark val="none"/>
        <c:tickLblPos val="nextTo"/>
        <c:crossAx val="-557768528"/>
        <c:crosses val="autoZero"/>
        <c:auto val="1"/>
        <c:lblAlgn val="ctr"/>
        <c:lblOffset val="100"/>
        <c:noMultiLvlLbl val="0"/>
      </c:catAx>
      <c:valAx>
        <c:axId val="-5577685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7771248"/>
        <c:crosses val="autoZero"/>
        <c:crossBetween val="between"/>
      </c:valAx>
      <c:valAx>
        <c:axId val="-557769616"/>
        <c:scaling>
          <c:orientation val="minMax"/>
          <c:min val="0"/>
        </c:scaling>
        <c:delete val="1"/>
        <c:axPos val="r"/>
        <c:numFmt formatCode="#;;0" sourceLinked="0"/>
        <c:majorTickMark val="out"/>
        <c:minorTickMark val="none"/>
        <c:tickLblPos val="nextTo"/>
        <c:crossAx val="-557767440"/>
        <c:crosses val="max"/>
        <c:crossBetween val="midCat"/>
        <c:majorUnit val="1"/>
      </c:valAx>
      <c:valAx>
        <c:axId val="-5577674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77696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557766896"/>
        <c:axId val="-557761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6.8655479449568402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557762544"/>
        <c:axId val="-557775056"/>
      </c:barChart>
      <c:catAx>
        <c:axId val="-557766896"/>
        <c:scaling>
          <c:orientation val="minMax"/>
        </c:scaling>
        <c:delete val="1"/>
        <c:axPos val="b"/>
        <c:numFmt formatCode="General" sourceLinked="1"/>
        <c:majorTickMark val="none"/>
        <c:minorTickMark val="none"/>
        <c:tickLblPos val="nextTo"/>
        <c:crossAx val="-557761456"/>
        <c:crosses val="autoZero"/>
        <c:auto val="1"/>
        <c:lblAlgn val="ctr"/>
        <c:lblOffset val="100"/>
        <c:noMultiLvlLbl val="0"/>
      </c:catAx>
      <c:valAx>
        <c:axId val="-557761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7766896"/>
        <c:crosses val="autoZero"/>
        <c:crossBetween val="between"/>
      </c:valAx>
      <c:valAx>
        <c:axId val="-5577750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7762544"/>
        <c:crosses val="max"/>
        <c:crossBetween val="between"/>
      </c:valAx>
      <c:catAx>
        <c:axId val="-557762544"/>
        <c:scaling>
          <c:orientation val="minMax"/>
        </c:scaling>
        <c:delete val="1"/>
        <c:axPos val="b"/>
        <c:numFmt formatCode="General" sourceLinked="1"/>
        <c:majorTickMark val="out"/>
        <c:minorTickMark val="none"/>
        <c:tickLblPos val="nextTo"/>
        <c:crossAx val="-5577750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3.5807882168482408E-2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0.14566672676012438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1.5207398809091206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0.14566672676012438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5.2276290411858106E-2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57762000"/>
        <c:axId val="-557764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6.4244831418595201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557763632"/>
        <c:axId val="-557776144"/>
      </c:scatterChart>
      <c:catAx>
        <c:axId val="-557762000"/>
        <c:scaling>
          <c:orientation val="minMax"/>
        </c:scaling>
        <c:delete val="1"/>
        <c:axPos val="l"/>
        <c:numFmt formatCode="General" sourceLinked="1"/>
        <c:majorTickMark val="out"/>
        <c:minorTickMark val="none"/>
        <c:tickLblPos val="nextTo"/>
        <c:crossAx val="-557764176"/>
        <c:crosses val="autoZero"/>
        <c:auto val="1"/>
        <c:lblAlgn val="ctr"/>
        <c:lblOffset val="100"/>
        <c:noMultiLvlLbl val="0"/>
      </c:catAx>
      <c:valAx>
        <c:axId val="-557764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7762000"/>
        <c:crosses val="autoZero"/>
        <c:crossBetween val="between"/>
      </c:valAx>
      <c:valAx>
        <c:axId val="-557776144"/>
        <c:scaling>
          <c:orientation val="minMax"/>
          <c:min val="0"/>
        </c:scaling>
        <c:delete val="1"/>
        <c:axPos val="r"/>
        <c:numFmt formatCode="#;;0" sourceLinked="0"/>
        <c:majorTickMark val="out"/>
        <c:minorTickMark val="none"/>
        <c:tickLblPos val="nextTo"/>
        <c:crossAx val="-557763632"/>
        <c:crosses val="max"/>
        <c:crossBetween val="midCat"/>
        <c:majorUnit val="1"/>
      </c:valAx>
      <c:valAx>
        <c:axId val="-5577636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77761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0.14450957894335215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0.10741968243746758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1.1214461854851594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0.10741968243746669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5.8583137710954247E-2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57766352"/>
        <c:axId val="-557776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7.3066127480541603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557773968"/>
        <c:axId val="-557765264"/>
      </c:scatterChart>
      <c:catAx>
        <c:axId val="-557766352"/>
        <c:scaling>
          <c:orientation val="minMax"/>
        </c:scaling>
        <c:delete val="1"/>
        <c:axPos val="l"/>
        <c:numFmt formatCode="General" sourceLinked="1"/>
        <c:majorTickMark val="out"/>
        <c:minorTickMark val="none"/>
        <c:tickLblPos val="nextTo"/>
        <c:crossAx val="-557776688"/>
        <c:crosses val="autoZero"/>
        <c:auto val="1"/>
        <c:lblAlgn val="ctr"/>
        <c:lblOffset val="100"/>
        <c:noMultiLvlLbl val="0"/>
      </c:catAx>
      <c:valAx>
        <c:axId val="-557776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7766352"/>
        <c:crosses val="autoZero"/>
        <c:crossBetween val="between"/>
      </c:valAx>
      <c:valAx>
        <c:axId val="-557765264"/>
        <c:scaling>
          <c:orientation val="minMax"/>
          <c:min val="0"/>
        </c:scaling>
        <c:delete val="1"/>
        <c:axPos val="r"/>
        <c:numFmt formatCode="#;;0" sourceLinked="0"/>
        <c:majorTickMark val="out"/>
        <c:minorTickMark val="none"/>
        <c:tickLblPos val="nextTo"/>
        <c:crossAx val="-557773968"/>
        <c:crosses val="max"/>
        <c:crossBetween val="midCat"/>
        <c:majorUnit val="1"/>
      </c:valAx>
      <c:valAx>
        <c:axId val="-5577739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77652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557773424"/>
        <c:axId val="-5577728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6.7548703337956049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555629952"/>
        <c:axId val="-555635936"/>
      </c:barChart>
      <c:catAx>
        <c:axId val="-557773424"/>
        <c:scaling>
          <c:orientation val="minMax"/>
        </c:scaling>
        <c:delete val="1"/>
        <c:axPos val="b"/>
        <c:numFmt formatCode="General" sourceLinked="1"/>
        <c:majorTickMark val="none"/>
        <c:minorTickMark val="none"/>
        <c:tickLblPos val="nextTo"/>
        <c:crossAx val="-557772880"/>
        <c:crosses val="autoZero"/>
        <c:auto val="1"/>
        <c:lblAlgn val="ctr"/>
        <c:lblOffset val="100"/>
        <c:noMultiLvlLbl val="0"/>
      </c:catAx>
      <c:valAx>
        <c:axId val="-5577728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7773424"/>
        <c:crosses val="autoZero"/>
        <c:crossBetween val="between"/>
      </c:valAx>
      <c:valAx>
        <c:axId val="-5556359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629952"/>
        <c:crosses val="max"/>
        <c:crossBetween val="between"/>
      </c:valAx>
      <c:catAx>
        <c:axId val="-555629952"/>
        <c:scaling>
          <c:orientation val="minMax"/>
        </c:scaling>
        <c:delete val="1"/>
        <c:axPos val="b"/>
        <c:numFmt formatCode="General" sourceLinked="1"/>
        <c:majorTickMark val="out"/>
        <c:minorTickMark val="none"/>
        <c:tickLblPos val="nextTo"/>
        <c:crossAx val="-5556359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0.34548350308765752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0.15090160356426807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1.5753912491712683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0.15090160356426807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0.41949331657792754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55627232"/>
        <c:axId val="-555626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7.16666658971209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555637568"/>
        <c:axId val="-555625600"/>
      </c:scatterChart>
      <c:catAx>
        <c:axId val="-555627232"/>
        <c:scaling>
          <c:orientation val="minMax"/>
        </c:scaling>
        <c:delete val="1"/>
        <c:axPos val="l"/>
        <c:numFmt formatCode="General" sourceLinked="1"/>
        <c:majorTickMark val="out"/>
        <c:minorTickMark val="none"/>
        <c:tickLblPos val="nextTo"/>
        <c:crossAx val="-555626688"/>
        <c:crosses val="autoZero"/>
        <c:auto val="1"/>
        <c:lblAlgn val="ctr"/>
        <c:lblOffset val="100"/>
        <c:noMultiLvlLbl val="0"/>
      </c:catAx>
      <c:valAx>
        <c:axId val="-555626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5627232"/>
        <c:crosses val="autoZero"/>
        <c:crossBetween val="between"/>
      </c:valAx>
      <c:valAx>
        <c:axId val="-555625600"/>
        <c:scaling>
          <c:orientation val="minMax"/>
          <c:min val="0"/>
        </c:scaling>
        <c:delete val="1"/>
        <c:axPos val="r"/>
        <c:numFmt formatCode="#;;0" sourceLinked="0"/>
        <c:majorTickMark val="out"/>
        <c:minorTickMark val="none"/>
        <c:tickLblPos val="nextTo"/>
        <c:crossAx val="-555637568"/>
        <c:crosses val="max"/>
        <c:crossBetween val="midCat"/>
        <c:majorUnit val="1"/>
      </c:valAx>
      <c:valAx>
        <c:axId val="-5556375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56256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0.19538552094978368</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0.43827111275280295</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0.12218670949013166</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1.2756118447330049</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0.12218670949013166</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0.17985914855794505</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555635392"/>
        <c:axId val="-5556245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6.3430740778791197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555631584"/>
        <c:axId val="-555630496"/>
      </c:scatterChart>
      <c:catAx>
        <c:axId val="-555635392"/>
        <c:scaling>
          <c:orientation val="minMax"/>
        </c:scaling>
        <c:delete val="1"/>
        <c:axPos val="l"/>
        <c:numFmt formatCode="General" sourceLinked="1"/>
        <c:majorTickMark val="out"/>
        <c:minorTickMark val="none"/>
        <c:tickLblPos val="nextTo"/>
        <c:crossAx val="-555624512"/>
        <c:crosses val="autoZero"/>
        <c:auto val="1"/>
        <c:lblAlgn val="ctr"/>
        <c:lblOffset val="100"/>
        <c:noMultiLvlLbl val="0"/>
      </c:catAx>
      <c:valAx>
        <c:axId val="-5556245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5635392"/>
        <c:crosses val="autoZero"/>
        <c:crossBetween val="between"/>
      </c:valAx>
      <c:valAx>
        <c:axId val="-555630496"/>
        <c:scaling>
          <c:orientation val="minMax"/>
          <c:min val="0"/>
        </c:scaling>
        <c:delete val="1"/>
        <c:axPos val="r"/>
        <c:numFmt formatCode="#;;0" sourceLinked="0"/>
        <c:majorTickMark val="out"/>
        <c:minorTickMark val="none"/>
        <c:tickLblPos val="nextTo"/>
        <c:crossAx val="-555631584"/>
        <c:crosses val="max"/>
        <c:crossBetween val="midCat"/>
        <c:majorUnit val="1"/>
      </c:valAx>
      <c:valAx>
        <c:axId val="-5556315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56304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555629408"/>
        <c:axId val="-5556288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6.6952363143029965</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555628320"/>
        <c:axId val="-555637024"/>
      </c:barChart>
      <c:catAx>
        <c:axId val="-555629408"/>
        <c:scaling>
          <c:orientation val="minMax"/>
        </c:scaling>
        <c:delete val="1"/>
        <c:axPos val="b"/>
        <c:numFmt formatCode="General" sourceLinked="1"/>
        <c:majorTickMark val="none"/>
        <c:minorTickMark val="none"/>
        <c:tickLblPos val="nextTo"/>
        <c:crossAx val="-555628864"/>
        <c:crosses val="autoZero"/>
        <c:auto val="1"/>
        <c:lblAlgn val="ctr"/>
        <c:lblOffset val="100"/>
        <c:noMultiLvlLbl val="0"/>
      </c:catAx>
      <c:valAx>
        <c:axId val="-5556288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5629408"/>
        <c:crosses val="autoZero"/>
        <c:crossBetween val="between"/>
      </c:valAx>
      <c:valAx>
        <c:axId val="-5556370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628320"/>
        <c:crosses val="max"/>
        <c:crossBetween val="between"/>
      </c:valAx>
      <c:catAx>
        <c:axId val="-555628320"/>
        <c:scaling>
          <c:orientation val="minMax"/>
        </c:scaling>
        <c:delete val="1"/>
        <c:axPos val="b"/>
        <c:numFmt formatCode="General" sourceLinked="1"/>
        <c:majorTickMark val="out"/>
        <c:minorTickMark val="none"/>
        <c:tickLblPos val="nextTo"/>
        <c:crossAx val="-5556370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9.6985200944341265E-2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7.3968899046595205E-2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0.7722247710854182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7.3968899046596093E-2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2.4063612371818976E-2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55634304"/>
        <c:axId val="-5556310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7.5617022569868704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555626144"/>
        <c:axId val="-555634848"/>
      </c:scatterChart>
      <c:catAx>
        <c:axId val="-555634304"/>
        <c:scaling>
          <c:orientation val="minMax"/>
        </c:scaling>
        <c:delete val="1"/>
        <c:axPos val="l"/>
        <c:numFmt formatCode="General" sourceLinked="1"/>
        <c:majorTickMark val="out"/>
        <c:minorTickMark val="none"/>
        <c:tickLblPos val="nextTo"/>
        <c:crossAx val="-555631040"/>
        <c:crosses val="autoZero"/>
        <c:auto val="1"/>
        <c:lblAlgn val="ctr"/>
        <c:lblOffset val="100"/>
        <c:noMultiLvlLbl val="0"/>
      </c:catAx>
      <c:valAx>
        <c:axId val="-5556310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5634304"/>
        <c:crosses val="autoZero"/>
        <c:crossBetween val="between"/>
      </c:valAx>
      <c:valAx>
        <c:axId val="-555634848"/>
        <c:scaling>
          <c:orientation val="minMax"/>
          <c:min val="0"/>
        </c:scaling>
        <c:delete val="1"/>
        <c:axPos val="r"/>
        <c:numFmt formatCode="#;;0" sourceLinked="0"/>
        <c:majorTickMark val="out"/>
        <c:minorTickMark val="none"/>
        <c:tickLblPos val="nextTo"/>
        <c:crossAx val="-555626144"/>
        <c:crosses val="max"/>
        <c:crossBetween val="midCat"/>
        <c:majorUnit val="1"/>
      </c:valAx>
      <c:valAx>
        <c:axId val="-5556261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56348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0.43103448275862066</c:v>
                </c:pt>
                <c:pt idx="1">
                  <c:v>0.56206896551724139</c:v>
                </c:pt>
                <c:pt idx="2">
                  <c:v>3.4482758620689659E-3</c:v>
                </c:pt>
                <c:pt idx="3">
                  <c:v>3.4482758620689659E-3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681675152"/>
        <c:axId val="-681673520"/>
      </c:barChart>
      <c:catAx>
        <c:axId val="-68167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1673520"/>
        <c:crosses val="autoZero"/>
        <c:auto val="1"/>
        <c:lblAlgn val="ctr"/>
        <c:lblOffset val="100"/>
        <c:noMultiLvlLbl val="0"/>
      </c:catAx>
      <c:valAx>
        <c:axId val="-681673520"/>
        <c:scaling>
          <c:orientation val="minMax"/>
        </c:scaling>
        <c:delete val="1"/>
        <c:axPos val="t"/>
        <c:numFmt formatCode="0%" sourceLinked="1"/>
        <c:majorTickMark val="none"/>
        <c:minorTickMark val="none"/>
        <c:tickLblPos val="nextTo"/>
        <c:crossAx val="-6816751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8.2415409905651771E-2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1.2263255229466239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0.11746573303728969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0.14621488811888472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55636480"/>
        <c:axId val="-5556332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5.4500378378247296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555638112"/>
        <c:axId val="-555627776"/>
      </c:scatterChart>
      <c:catAx>
        <c:axId val="-555636480"/>
        <c:scaling>
          <c:orientation val="minMax"/>
        </c:scaling>
        <c:delete val="1"/>
        <c:axPos val="l"/>
        <c:numFmt formatCode="General" sourceLinked="1"/>
        <c:majorTickMark val="out"/>
        <c:minorTickMark val="none"/>
        <c:tickLblPos val="nextTo"/>
        <c:crossAx val="-555633216"/>
        <c:crosses val="autoZero"/>
        <c:auto val="1"/>
        <c:lblAlgn val="ctr"/>
        <c:lblOffset val="100"/>
        <c:noMultiLvlLbl val="0"/>
      </c:catAx>
      <c:valAx>
        <c:axId val="-5556332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5636480"/>
        <c:crosses val="autoZero"/>
        <c:crossBetween val="between"/>
      </c:valAx>
      <c:valAx>
        <c:axId val="-555627776"/>
        <c:scaling>
          <c:orientation val="minMax"/>
          <c:min val="0"/>
        </c:scaling>
        <c:delete val="1"/>
        <c:axPos val="r"/>
        <c:numFmt formatCode="#;;0" sourceLinked="0"/>
        <c:majorTickMark val="out"/>
        <c:minorTickMark val="none"/>
        <c:tickLblPos val="nextTo"/>
        <c:crossAx val="-555638112"/>
        <c:crosses val="max"/>
        <c:crossBetween val="midCat"/>
        <c:majorUnit val="1"/>
      </c:valAx>
      <c:valAx>
        <c:axId val="-5556381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56277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5.8520211453675586E-2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0.13595494065227332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1.4193502171365004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0.13595494065227243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0.18781959951423843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55623968"/>
        <c:axId val="-555625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7.0739688480973903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555623424"/>
        <c:axId val="-555633760"/>
      </c:scatterChart>
      <c:catAx>
        <c:axId val="-555623968"/>
        <c:scaling>
          <c:orientation val="minMax"/>
        </c:scaling>
        <c:delete val="1"/>
        <c:axPos val="l"/>
        <c:numFmt formatCode="General" sourceLinked="1"/>
        <c:majorTickMark val="out"/>
        <c:minorTickMark val="none"/>
        <c:tickLblPos val="nextTo"/>
        <c:crossAx val="-555625056"/>
        <c:crosses val="autoZero"/>
        <c:auto val="1"/>
        <c:lblAlgn val="ctr"/>
        <c:lblOffset val="100"/>
        <c:noMultiLvlLbl val="0"/>
      </c:catAx>
      <c:valAx>
        <c:axId val="-555625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5623968"/>
        <c:crosses val="autoZero"/>
        <c:crossBetween val="between"/>
      </c:valAx>
      <c:valAx>
        <c:axId val="-555633760"/>
        <c:scaling>
          <c:orientation val="minMax"/>
          <c:min val="0"/>
        </c:scaling>
        <c:delete val="1"/>
        <c:axPos val="r"/>
        <c:numFmt formatCode="#;;0" sourceLinked="0"/>
        <c:majorTickMark val="out"/>
        <c:minorTickMark val="none"/>
        <c:tickLblPos val="nextTo"/>
        <c:crossAx val="-555623424"/>
        <c:crosses val="max"/>
        <c:crossBetween val="midCat"/>
        <c:majorUnit val="1"/>
      </c:valAx>
      <c:valAx>
        <c:axId val="-5556234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56337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555638656"/>
        <c:axId val="-5556326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7.7847308644005242</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554014480"/>
        <c:axId val="-555632128"/>
      </c:barChart>
      <c:catAx>
        <c:axId val="-555638656"/>
        <c:scaling>
          <c:orientation val="minMax"/>
        </c:scaling>
        <c:delete val="1"/>
        <c:axPos val="b"/>
        <c:numFmt formatCode="General" sourceLinked="1"/>
        <c:majorTickMark val="none"/>
        <c:minorTickMark val="none"/>
        <c:tickLblPos val="nextTo"/>
        <c:crossAx val="-555632672"/>
        <c:crosses val="autoZero"/>
        <c:auto val="1"/>
        <c:lblAlgn val="ctr"/>
        <c:lblOffset val="100"/>
        <c:noMultiLvlLbl val="0"/>
      </c:catAx>
      <c:valAx>
        <c:axId val="-5556326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5638656"/>
        <c:crosses val="autoZero"/>
        <c:crossBetween val="between"/>
      </c:valAx>
      <c:valAx>
        <c:axId val="-5556321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4014480"/>
        <c:crosses val="max"/>
        <c:crossBetween val="between"/>
      </c:valAx>
      <c:catAx>
        <c:axId val="-554014480"/>
        <c:scaling>
          <c:orientation val="minMax"/>
        </c:scaling>
        <c:delete val="1"/>
        <c:axPos val="b"/>
        <c:numFmt formatCode="General" sourceLinked="1"/>
        <c:majorTickMark val="out"/>
        <c:minorTickMark val="none"/>
        <c:tickLblPos val="nextTo"/>
        <c:crossAx val="-5556321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0.13196626948039469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9.9451123389402873E-2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1.0382555639389928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9.9451123389401985E-2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0.28837071270520731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54012848"/>
        <c:axId val="-5540079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8.6532597616200597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554013392"/>
        <c:axId val="-554010672"/>
      </c:scatterChart>
      <c:catAx>
        <c:axId val="-554012848"/>
        <c:scaling>
          <c:orientation val="minMax"/>
        </c:scaling>
        <c:delete val="1"/>
        <c:axPos val="l"/>
        <c:numFmt formatCode="General" sourceLinked="1"/>
        <c:majorTickMark val="out"/>
        <c:minorTickMark val="none"/>
        <c:tickLblPos val="nextTo"/>
        <c:crossAx val="-554007952"/>
        <c:crosses val="autoZero"/>
        <c:auto val="1"/>
        <c:lblAlgn val="ctr"/>
        <c:lblOffset val="100"/>
        <c:noMultiLvlLbl val="0"/>
      </c:catAx>
      <c:valAx>
        <c:axId val="-5540079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4012848"/>
        <c:crosses val="autoZero"/>
        <c:crossBetween val="between"/>
      </c:valAx>
      <c:valAx>
        <c:axId val="-554010672"/>
        <c:scaling>
          <c:orientation val="minMax"/>
          <c:min val="0"/>
        </c:scaling>
        <c:delete val="1"/>
        <c:axPos val="r"/>
        <c:numFmt formatCode="#;;0" sourceLinked="0"/>
        <c:majorTickMark val="out"/>
        <c:minorTickMark val="none"/>
        <c:tickLblPos val="nextTo"/>
        <c:crossAx val="-554013392"/>
        <c:crosses val="max"/>
        <c:crossBetween val="midCat"/>
        <c:majorUnit val="1"/>
      </c:valAx>
      <c:valAx>
        <c:axId val="-5540133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40106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4.9059142801030298E-2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0.14727731673619004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1.5375542108722726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0.14727731673619004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0.52826853066560631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0.20853698235249141</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54016112"/>
        <c:axId val="-554007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6.9162019671809896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554002512"/>
        <c:axId val="-554004144"/>
      </c:scatterChart>
      <c:catAx>
        <c:axId val="-554016112"/>
        <c:scaling>
          <c:orientation val="minMax"/>
        </c:scaling>
        <c:delete val="1"/>
        <c:axPos val="l"/>
        <c:numFmt formatCode="General" sourceLinked="1"/>
        <c:majorTickMark val="out"/>
        <c:minorTickMark val="none"/>
        <c:tickLblPos val="nextTo"/>
        <c:crossAx val="-554007408"/>
        <c:crosses val="autoZero"/>
        <c:auto val="1"/>
        <c:lblAlgn val="ctr"/>
        <c:lblOffset val="100"/>
        <c:noMultiLvlLbl val="0"/>
      </c:catAx>
      <c:valAx>
        <c:axId val="-554007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4016112"/>
        <c:crosses val="autoZero"/>
        <c:crossBetween val="between"/>
      </c:valAx>
      <c:valAx>
        <c:axId val="-554004144"/>
        <c:scaling>
          <c:orientation val="minMax"/>
          <c:min val="0"/>
        </c:scaling>
        <c:delete val="1"/>
        <c:axPos val="r"/>
        <c:numFmt formatCode="#;;0" sourceLinked="0"/>
        <c:majorTickMark val="out"/>
        <c:minorTickMark val="none"/>
        <c:tickLblPos val="nextTo"/>
        <c:crossAx val="-554002512"/>
        <c:crosses val="max"/>
        <c:crossBetween val="midCat"/>
        <c:majorUnit val="1"/>
      </c:valAx>
      <c:valAx>
        <c:axId val="-5540025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40041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554001968"/>
        <c:axId val="-5540036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554013936"/>
        <c:axId val="-554001424"/>
      </c:barChart>
      <c:catAx>
        <c:axId val="-554001968"/>
        <c:scaling>
          <c:orientation val="minMax"/>
        </c:scaling>
        <c:delete val="1"/>
        <c:axPos val="b"/>
        <c:numFmt formatCode="General" sourceLinked="1"/>
        <c:majorTickMark val="none"/>
        <c:minorTickMark val="none"/>
        <c:tickLblPos val="nextTo"/>
        <c:crossAx val="-554003600"/>
        <c:crosses val="autoZero"/>
        <c:auto val="1"/>
        <c:lblAlgn val="ctr"/>
        <c:lblOffset val="100"/>
        <c:noMultiLvlLbl val="0"/>
      </c:catAx>
      <c:valAx>
        <c:axId val="-5540036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4001968"/>
        <c:crosses val="autoZero"/>
        <c:crossBetween val="between"/>
      </c:valAx>
      <c:valAx>
        <c:axId val="-5540014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4013936"/>
        <c:crosses val="max"/>
        <c:crossBetween val="between"/>
      </c:valAx>
      <c:catAx>
        <c:axId val="-554013936"/>
        <c:scaling>
          <c:orientation val="minMax"/>
        </c:scaling>
        <c:delete val="1"/>
        <c:axPos val="b"/>
        <c:numFmt formatCode="General" sourceLinked="1"/>
        <c:majorTickMark val="out"/>
        <c:minorTickMark val="none"/>
        <c:tickLblPos val="nextTo"/>
        <c:crossAx val="-5540014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0.20001207174382918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0.15385291958072944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1.6062025680443117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0.15385291958072944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0.13789761205213047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54006864"/>
        <c:axId val="-5540123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3.9551456145713502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554015568"/>
        <c:axId val="-554016656"/>
      </c:scatterChart>
      <c:catAx>
        <c:axId val="-554006864"/>
        <c:scaling>
          <c:orientation val="minMax"/>
        </c:scaling>
        <c:delete val="1"/>
        <c:axPos val="l"/>
        <c:numFmt formatCode="General" sourceLinked="1"/>
        <c:majorTickMark val="out"/>
        <c:minorTickMark val="none"/>
        <c:tickLblPos val="nextTo"/>
        <c:crossAx val="-554012304"/>
        <c:crosses val="autoZero"/>
        <c:auto val="1"/>
        <c:lblAlgn val="ctr"/>
        <c:lblOffset val="100"/>
        <c:noMultiLvlLbl val="0"/>
      </c:catAx>
      <c:valAx>
        <c:axId val="-5540123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4006864"/>
        <c:crosses val="autoZero"/>
        <c:crossBetween val="between"/>
      </c:valAx>
      <c:valAx>
        <c:axId val="-554016656"/>
        <c:scaling>
          <c:orientation val="minMax"/>
          <c:min val="0"/>
        </c:scaling>
        <c:delete val="1"/>
        <c:axPos val="r"/>
        <c:numFmt formatCode="#;;0" sourceLinked="0"/>
        <c:majorTickMark val="out"/>
        <c:minorTickMark val="none"/>
        <c:tickLblPos val="nextTo"/>
        <c:crossAx val="-554015568"/>
        <c:crosses val="max"/>
        <c:crossBetween val="midCat"/>
        <c:majorUnit val="1"/>
      </c:valAx>
      <c:valAx>
        <c:axId val="-5540155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40166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5.794130832296629E-2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0.4731973706311301</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0.13192388905953534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1.377266612627603</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0.13192388905953578</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0.16083946849716924</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554003056"/>
        <c:axId val="-554006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3.2078286968761001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554015024"/>
        <c:axId val="-554011760"/>
      </c:scatterChart>
      <c:catAx>
        <c:axId val="-554003056"/>
        <c:scaling>
          <c:orientation val="minMax"/>
        </c:scaling>
        <c:delete val="1"/>
        <c:axPos val="l"/>
        <c:numFmt formatCode="General" sourceLinked="1"/>
        <c:majorTickMark val="out"/>
        <c:minorTickMark val="none"/>
        <c:tickLblPos val="nextTo"/>
        <c:crossAx val="-554006320"/>
        <c:crosses val="autoZero"/>
        <c:auto val="1"/>
        <c:lblAlgn val="ctr"/>
        <c:lblOffset val="100"/>
        <c:noMultiLvlLbl val="0"/>
      </c:catAx>
      <c:valAx>
        <c:axId val="-554006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4003056"/>
        <c:crosses val="autoZero"/>
        <c:crossBetween val="between"/>
      </c:valAx>
      <c:valAx>
        <c:axId val="-554011760"/>
        <c:scaling>
          <c:orientation val="minMax"/>
          <c:min val="0"/>
        </c:scaling>
        <c:delete val="1"/>
        <c:axPos val="r"/>
        <c:numFmt formatCode="#;;0" sourceLinked="0"/>
        <c:majorTickMark val="out"/>
        <c:minorTickMark val="none"/>
        <c:tickLblPos val="nextTo"/>
        <c:crossAx val="-554015024"/>
        <c:crosses val="max"/>
        <c:crossBetween val="midCat"/>
        <c:majorUnit val="1"/>
      </c:valAx>
      <c:valAx>
        <c:axId val="-5540150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540117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9.1655695406478443E-2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0.5643695402615756</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0.15734200830141098</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1.642628157357565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0.15734200830141098</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0.50390223733070894</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554005776"/>
        <c:axId val="-5540052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2.8212948340011099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554010128"/>
        <c:axId val="-554011216"/>
      </c:scatterChart>
      <c:catAx>
        <c:axId val="-554005776"/>
        <c:scaling>
          <c:orientation val="minMax"/>
        </c:scaling>
        <c:delete val="1"/>
        <c:axPos val="l"/>
        <c:numFmt formatCode="General" sourceLinked="1"/>
        <c:majorTickMark val="out"/>
        <c:minorTickMark val="none"/>
        <c:tickLblPos val="nextTo"/>
        <c:crossAx val="-554005232"/>
        <c:crosses val="autoZero"/>
        <c:auto val="1"/>
        <c:lblAlgn val="ctr"/>
        <c:lblOffset val="100"/>
        <c:noMultiLvlLbl val="0"/>
      </c:catAx>
      <c:valAx>
        <c:axId val="-5540052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4005776"/>
        <c:crosses val="autoZero"/>
        <c:crossBetween val="between"/>
      </c:valAx>
      <c:valAx>
        <c:axId val="-554011216"/>
        <c:scaling>
          <c:orientation val="minMax"/>
          <c:min val="0"/>
        </c:scaling>
        <c:delete val="1"/>
        <c:axPos val="r"/>
        <c:numFmt formatCode="#;;0" sourceLinked="0"/>
        <c:majorTickMark val="out"/>
        <c:minorTickMark val="none"/>
        <c:tickLblPos val="nextTo"/>
        <c:crossAx val="-554010128"/>
        <c:crosses val="max"/>
        <c:crossBetween val="midCat"/>
        <c:majorUnit val="1"/>
      </c:valAx>
      <c:valAx>
        <c:axId val="-5540101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540112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0.36372134768558606</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0.12075172596018646</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1.2606308210567523</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0.12075172596018646</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0.15243187566846839</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554004688"/>
        <c:axId val="-554009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6.0836742048197401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554008496"/>
        <c:axId val="-554009040"/>
      </c:scatterChart>
      <c:catAx>
        <c:axId val="-554004688"/>
        <c:scaling>
          <c:orientation val="minMax"/>
        </c:scaling>
        <c:delete val="1"/>
        <c:axPos val="l"/>
        <c:numFmt formatCode="General" sourceLinked="1"/>
        <c:majorTickMark val="out"/>
        <c:minorTickMark val="none"/>
        <c:tickLblPos val="nextTo"/>
        <c:crossAx val="-554009584"/>
        <c:crosses val="autoZero"/>
        <c:auto val="1"/>
        <c:lblAlgn val="ctr"/>
        <c:lblOffset val="100"/>
        <c:noMultiLvlLbl val="0"/>
      </c:catAx>
      <c:valAx>
        <c:axId val="-554009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4004688"/>
        <c:crosses val="autoZero"/>
        <c:crossBetween val="between"/>
      </c:valAx>
      <c:valAx>
        <c:axId val="-554009040"/>
        <c:scaling>
          <c:orientation val="minMax"/>
          <c:min val="0"/>
        </c:scaling>
        <c:delete val="1"/>
        <c:axPos val="r"/>
        <c:numFmt formatCode="#;;0" sourceLinked="0"/>
        <c:majorTickMark val="out"/>
        <c:minorTickMark val="none"/>
        <c:tickLblPos val="nextTo"/>
        <c:crossAx val="-554008496"/>
        <c:crosses val="max"/>
        <c:crossBetween val="midCat"/>
        <c:majorUnit val="1"/>
      </c:valAx>
      <c:valAx>
        <c:axId val="-5540084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540090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0.87241379310344824</c:v>
                </c:pt>
                <c:pt idx="1">
                  <c:v>1.3793103448275864E-2</c:v>
                </c:pt>
                <c:pt idx="2">
                  <c:v>4.4827586206896551E-2</c:v>
                </c:pt>
                <c:pt idx="3">
                  <c:v>3.1034482758620689E-2</c:v>
                </c:pt>
                <c:pt idx="4">
                  <c:v>0</c:v>
                </c:pt>
                <c:pt idx="5">
                  <c:v>3.793103448275862E-2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681663728"/>
        <c:axId val="-681676784"/>
      </c:barChart>
      <c:valAx>
        <c:axId val="-68167678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1663728"/>
        <c:crosses val="autoZero"/>
        <c:crossBetween val="between"/>
      </c:valAx>
      <c:catAx>
        <c:axId val="-6816637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167678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556587856"/>
        <c:axId val="-556588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1.4681747140142201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556590576"/>
        <c:axId val="-556588944"/>
      </c:barChart>
      <c:catAx>
        <c:axId val="-556587856"/>
        <c:scaling>
          <c:orientation val="minMax"/>
        </c:scaling>
        <c:delete val="1"/>
        <c:axPos val="b"/>
        <c:numFmt formatCode="General" sourceLinked="1"/>
        <c:majorTickMark val="none"/>
        <c:minorTickMark val="none"/>
        <c:tickLblPos val="nextTo"/>
        <c:crossAx val="-556588400"/>
        <c:crosses val="autoZero"/>
        <c:auto val="1"/>
        <c:lblAlgn val="ctr"/>
        <c:lblOffset val="100"/>
        <c:noMultiLvlLbl val="0"/>
      </c:catAx>
      <c:valAx>
        <c:axId val="-556588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6587856"/>
        <c:crosses val="autoZero"/>
        <c:crossBetween val="between"/>
      </c:valAx>
      <c:valAx>
        <c:axId val="-5565889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590576"/>
        <c:crosses val="max"/>
        <c:crossBetween val="between"/>
      </c:valAx>
      <c:catAx>
        <c:axId val="-556590576"/>
        <c:scaling>
          <c:orientation val="minMax"/>
        </c:scaling>
        <c:delete val="1"/>
        <c:axPos val="b"/>
        <c:numFmt formatCode="General" sourceLinked="1"/>
        <c:majorTickMark val="out"/>
        <c:minorTickMark val="none"/>
        <c:tickLblPos val="nextTo"/>
        <c:crossAx val="-5565889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4.8221563197172745E-2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1.3701500719253648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0.13124221877327269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0.43097899379203986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56585136"/>
        <c:axId val="-5565840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1.4681747140142201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556587312"/>
        <c:axId val="-556583504"/>
      </c:scatterChart>
      <c:catAx>
        <c:axId val="-556585136"/>
        <c:scaling>
          <c:orientation val="minMax"/>
        </c:scaling>
        <c:delete val="1"/>
        <c:axPos val="l"/>
        <c:numFmt formatCode="General" sourceLinked="1"/>
        <c:majorTickMark val="out"/>
        <c:minorTickMark val="none"/>
        <c:tickLblPos val="nextTo"/>
        <c:crossAx val="-556584048"/>
        <c:crosses val="autoZero"/>
        <c:auto val="1"/>
        <c:lblAlgn val="ctr"/>
        <c:lblOffset val="100"/>
        <c:noMultiLvlLbl val="0"/>
      </c:catAx>
      <c:valAx>
        <c:axId val="-5565840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6585136"/>
        <c:crosses val="autoZero"/>
        <c:crossBetween val="between"/>
      </c:valAx>
      <c:valAx>
        <c:axId val="-556583504"/>
        <c:scaling>
          <c:orientation val="minMax"/>
          <c:min val="0"/>
        </c:scaling>
        <c:delete val="1"/>
        <c:axPos val="r"/>
        <c:numFmt formatCode="#;;0" sourceLinked="0"/>
        <c:majorTickMark val="out"/>
        <c:minorTickMark val="none"/>
        <c:tickLblPos val="nextTo"/>
        <c:crossAx val="-556587312"/>
        <c:crosses val="max"/>
        <c:crossBetween val="midCat"/>
        <c:majorUnit val="1"/>
      </c:valAx>
      <c:valAx>
        <c:axId val="-5565873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65835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556586768"/>
        <c:axId val="-5565856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6.7893292223380763</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556590032"/>
        <c:axId val="-556592208"/>
      </c:barChart>
      <c:catAx>
        <c:axId val="-556586768"/>
        <c:scaling>
          <c:orientation val="minMax"/>
        </c:scaling>
        <c:delete val="1"/>
        <c:axPos val="b"/>
        <c:numFmt formatCode="General" sourceLinked="1"/>
        <c:majorTickMark val="none"/>
        <c:minorTickMark val="none"/>
        <c:tickLblPos val="nextTo"/>
        <c:crossAx val="-556585680"/>
        <c:crosses val="autoZero"/>
        <c:auto val="1"/>
        <c:lblAlgn val="ctr"/>
        <c:lblOffset val="100"/>
        <c:noMultiLvlLbl val="0"/>
      </c:catAx>
      <c:valAx>
        <c:axId val="-5565856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6586768"/>
        <c:crosses val="autoZero"/>
        <c:crossBetween val="between"/>
      </c:valAx>
      <c:valAx>
        <c:axId val="-5565922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590032"/>
        <c:crosses val="max"/>
        <c:crossBetween val="between"/>
      </c:valAx>
      <c:catAx>
        <c:axId val="-556590032"/>
        <c:scaling>
          <c:orientation val="minMax"/>
        </c:scaling>
        <c:delete val="1"/>
        <c:axPos val="b"/>
        <c:numFmt formatCode="General" sourceLinked="1"/>
        <c:majorTickMark val="out"/>
        <c:minorTickMark val="none"/>
        <c:tickLblPos val="nextTo"/>
        <c:crossAx val="-5565922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0.40250017756825329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0.11326482071500976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1.1824685966135817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9.2547906935485535E-2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56586224"/>
        <c:axId val="-556591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5.59523880407255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556589488"/>
        <c:axId val="-556584592"/>
      </c:scatterChart>
      <c:catAx>
        <c:axId val="-556586224"/>
        <c:scaling>
          <c:orientation val="minMax"/>
        </c:scaling>
        <c:delete val="1"/>
        <c:axPos val="l"/>
        <c:numFmt formatCode="General" sourceLinked="1"/>
        <c:majorTickMark val="out"/>
        <c:minorTickMark val="none"/>
        <c:tickLblPos val="nextTo"/>
        <c:crossAx val="-556591120"/>
        <c:crosses val="autoZero"/>
        <c:auto val="1"/>
        <c:lblAlgn val="ctr"/>
        <c:lblOffset val="100"/>
        <c:noMultiLvlLbl val="0"/>
      </c:catAx>
      <c:valAx>
        <c:axId val="-556591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6586224"/>
        <c:crosses val="autoZero"/>
        <c:crossBetween val="between"/>
      </c:valAx>
      <c:valAx>
        <c:axId val="-556584592"/>
        <c:scaling>
          <c:orientation val="minMax"/>
          <c:min val="0"/>
        </c:scaling>
        <c:delete val="1"/>
        <c:axPos val="r"/>
        <c:numFmt formatCode="#;;0" sourceLinked="0"/>
        <c:majorTickMark val="out"/>
        <c:minorTickMark val="none"/>
        <c:tickLblPos val="nextTo"/>
        <c:crossAx val="-556589488"/>
        <c:crosses val="max"/>
        <c:crossBetween val="midCat"/>
        <c:majorUnit val="1"/>
      </c:valAx>
      <c:valAx>
        <c:axId val="-556589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65845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0.35850879278804637</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0.10887130479874507</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1.1366009161907566</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0.10887130479874507</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0.10991326502263732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556582960"/>
        <c:axId val="-556582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6.6602219056664902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556597104"/>
        <c:axId val="-556581872"/>
      </c:scatterChart>
      <c:catAx>
        <c:axId val="-556582960"/>
        <c:scaling>
          <c:orientation val="minMax"/>
        </c:scaling>
        <c:delete val="1"/>
        <c:axPos val="l"/>
        <c:numFmt formatCode="General" sourceLinked="1"/>
        <c:majorTickMark val="out"/>
        <c:minorTickMark val="none"/>
        <c:tickLblPos val="nextTo"/>
        <c:crossAx val="-556582416"/>
        <c:crosses val="autoZero"/>
        <c:auto val="1"/>
        <c:lblAlgn val="ctr"/>
        <c:lblOffset val="100"/>
        <c:noMultiLvlLbl val="0"/>
      </c:catAx>
      <c:valAx>
        <c:axId val="-556582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6582960"/>
        <c:crosses val="autoZero"/>
        <c:crossBetween val="between"/>
      </c:valAx>
      <c:valAx>
        <c:axId val="-556581872"/>
        <c:scaling>
          <c:orientation val="minMax"/>
          <c:min val="0"/>
        </c:scaling>
        <c:delete val="1"/>
        <c:axPos val="r"/>
        <c:numFmt formatCode="#;;0" sourceLinked="0"/>
        <c:majorTickMark val="out"/>
        <c:minorTickMark val="none"/>
        <c:tickLblPos val="nextTo"/>
        <c:crossAx val="-556597104"/>
        <c:crosses val="max"/>
        <c:crossBetween val="midCat"/>
        <c:majorUnit val="1"/>
      </c:valAx>
      <c:valAx>
        <c:axId val="-556597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565818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5.5587038257063348E-2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8.4069451977207166E-2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0.87767310511787144</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8.4069451977207166E-2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6.4454563606831883E-2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556596560"/>
        <c:axId val="-556596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8.1125269572751897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556595472"/>
        <c:axId val="-556593840"/>
      </c:scatterChart>
      <c:catAx>
        <c:axId val="-556596560"/>
        <c:scaling>
          <c:orientation val="minMax"/>
        </c:scaling>
        <c:delete val="1"/>
        <c:axPos val="l"/>
        <c:numFmt formatCode="General" sourceLinked="1"/>
        <c:majorTickMark val="out"/>
        <c:minorTickMark val="none"/>
        <c:tickLblPos val="nextTo"/>
        <c:crossAx val="-556596016"/>
        <c:crosses val="autoZero"/>
        <c:auto val="1"/>
        <c:lblAlgn val="ctr"/>
        <c:lblOffset val="100"/>
        <c:noMultiLvlLbl val="0"/>
      </c:catAx>
      <c:valAx>
        <c:axId val="-556596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6596560"/>
        <c:crosses val="autoZero"/>
        <c:crossBetween val="between"/>
      </c:valAx>
      <c:valAx>
        <c:axId val="-556593840"/>
        <c:scaling>
          <c:orientation val="minMax"/>
          <c:min val="0"/>
        </c:scaling>
        <c:delete val="1"/>
        <c:axPos val="r"/>
        <c:numFmt formatCode="#;;0" sourceLinked="0"/>
        <c:majorTickMark val="out"/>
        <c:minorTickMark val="none"/>
        <c:tickLblPos val="nextTo"/>
        <c:crossAx val="-556595472"/>
        <c:crosses val="max"/>
        <c:crossBetween val="midCat"/>
        <c:majorUnit val="1"/>
      </c:valAx>
      <c:valAx>
        <c:axId val="-5565954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565938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556594928"/>
        <c:axId val="-5565927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6.6604436684842998</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556593296"/>
        <c:axId val="-556594384"/>
      </c:barChart>
      <c:catAx>
        <c:axId val="-556594928"/>
        <c:scaling>
          <c:orientation val="minMax"/>
        </c:scaling>
        <c:delete val="1"/>
        <c:axPos val="b"/>
        <c:numFmt formatCode="General" sourceLinked="1"/>
        <c:majorTickMark val="none"/>
        <c:minorTickMark val="none"/>
        <c:tickLblPos val="nextTo"/>
        <c:crossAx val="-556592752"/>
        <c:crosses val="autoZero"/>
        <c:auto val="1"/>
        <c:lblAlgn val="ctr"/>
        <c:lblOffset val="100"/>
        <c:noMultiLvlLbl val="0"/>
      </c:catAx>
      <c:valAx>
        <c:axId val="-5565927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6594928"/>
        <c:crosses val="autoZero"/>
        <c:crossBetween val="between"/>
      </c:valAx>
      <c:valAx>
        <c:axId val="-5565943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593296"/>
        <c:crosses val="max"/>
        <c:crossBetween val="between"/>
      </c:valAx>
      <c:catAx>
        <c:axId val="-556593296"/>
        <c:scaling>
          <c:orientation val="minMax"/>
        </c:scaling>
        <c:delete val="1"/>
        <c:axPos val="b"/>
        <c:numFmt formatCode="General" sourceLinked="1"/>
        <c:majorTickMark val="out"/>
        <c:minorTickMark val="none"/>
        <c:tickLblPos val="nextTo"/>
        <c:crossAx val="-5565943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0.29364627878668337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9.3853785092311348E-2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0.9798201493137686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9.3853785092311348E-2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5.6507365948535337E-2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56591664"/>
        <c:axId val="-547163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6.6604436684842998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547161664"/>
        <c:axId val="-547170912"/>
      </c:scatterChart>
      <c:catAx>
        <c:axId val="-556591664"/>
        <c:scaling>
          <c:orientation val="minMax"/>
        </c:scaling>
        <c:delete val="1"/>
        <c:axPos val="l"/>
        <c:numFmt formatCode="General" sourceLinked="1"/>
        <c:majorTickMark val="out"/>
        <c:minorTickMark val="none"/>
        <c:tickLblPos val="nextTo"/>
        <c:crossAx val="-547163840"/>
        <c:crosses val="autoZero"/>
        <c:auto val="1"/>
        <c:lblAlgn val="ctr"/>
        <c:lblOffset val="100"/>
        <c:noMultiLvlLbl val="0"/>
      </c:catAx>
      <c:valAx>
        <c:axId val="-5471638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6591664"/>
        <c:crosses val="autoZero"/>
        <c:crossBetween val="between"/>
      </c:valAx>
      <c:valAx>
        <c:axId val="-547170912"/>
        <c:scaling>
          <c:orientation val="minMax"/>
          <c:min val="0"/>
        </c:scaling>
        <c:delete val="1"/>
        <c:axPos val="r"/>
        <c:numFmt formatCode="#;;0" sourceLinked="0"/>
        <c:majorTickMark val="out"/>
        <c:minorTickMark val="none"/>
        <c:tickLblPos val="nextTo"/>
        <c:crossAx val="-547161664"/>
        <c:crosses val="max"/>
        <c:crossBetween val="midCat"/>
        <c:majorUnit val="1"/>
      </c:valAx>
      <c:valAx>
        <c:axId val="-5471616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1709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547172544"/>
        <c:axId val="-5471741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6.5601249132358097</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547174720"/>
        <c:axId val="-547173632"/>
      </c:barChart>
      <c:catAx>
        <c:axId val="-547172544"/>
        <c:scaling>
          <c:orientation val="minMax"/>
        </c:scaling>
        <c:delete val="1"/>
        <c:axPos val="b"/>
        <c:numFmt formatCode="General" sourceLinked="1"/>
        <c:majorTickMark val="none"/>
        <c:minorTickMark val="none"/>
        <c:tickLblPos val="nextTo"/>
        <c:crossAx val="-547174176"/>
        <c:crosses val="autoZero"/>
        <c:auto val="1"/>
        <c:lblAlgn val="ctr"/>
        <c:lblOffset val="100"/>
        <c:noMultiLvlLbl val="0"/>
      </c:catAx>
      <c:valAx>
        <c:axId val="-5471741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7172544"/>
        <c:crosses val="autoZero"/>
        <c:crossBetween val="between"/>
      </c:valAx>
      <c:valAx>
        <c:axId val="-547173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7174720"/>
        <c:crosses val="max"/>
        <c:crossBetween val="between"/>
      </c:valAx>
      <c:catAx>
        <c:axId val="-547174720"/>
        <c:scaling>
          <c:orientation val="minMax"/>
        </c:scaling>
        <c:delete val="1"/>
        <c:axPos val="b"/>
        <c:numFmt formatCode="General" sourceLinked="1"/>
        <c:majorTickMark val="out"/>
        <c:minorTickMark val="none"/>
        <c:tickLblPos val="nextTo"/>
        <c:crossAx val="-547173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0.22314421638577908</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0.36077568419124173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0.10058156340375035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1.0500571966867742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0.10058156340375035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0.12987316797713433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47166560"/>
        <c:axId val="-547172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6.5601249132358097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547176352"/>
        <c:axId val="-547171456"/>
      </c:scatterChart>
      <c:catAx>
        <c:axId val="-547166560"/>
        <c:scaling>
          <c:orientation val="minMax"/>
        </c:scaling>
        <c:delete val="1"/>
        <c:axPos val="l"/>
        <c:numFmt formatCode="General" sourceLinked="1"/>
        <c:majorTickMark val="out"/>
        <c:minorTickMark val="none"/>
        <c:tickLblPos val="nextTo"/>
        <c:crossAx val="-547172000"/>
        <c:crosses val="autoZero"/>
        <c:auto val="1"/>
        <c:lblAlgn val="ctr"/>
        <c:lblOffset val="100"/>
        <c:noMultiLvlLbl val="0"/>
      </c:catAx>
      <c:valAx>
        <c:axId val="-547172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7166560"/>
        <c:crosses val="autoZero"/>
        <c:crossBetween val="between"/>
      </c:valAx>
      <c:valAx>
        <c:axId val="-547171456"/>
        <c:scaling>
          <c:orientation val="minMax"/>
          <c:min val="0"/>
        </c:scaling>
        <c:delete val="1"/>
        <c:axPos val="r"/>
        <c:numFmt formatCode="#;;0" sourceLinked="0"/>
        <c:majorTickMark val="out"/>
        <c:minorTickMark val="none"/>
        <c:tickLblPos val="nextTo"/>
        <c:crossAx val="-547176352"/>
        <c:crosses val="max"/>
        <c:crossBetween val="midCat"/>
        <c:majorUnit val="1"/>
      </c:valAx>
      <c:valAx>
        <c:axId val="-547176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1714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0.26223776223776224</c:v>
                </c:pt>
                <c:pt idx="1">
                  <c:v>6.993006993006993E-3</c:v>
                </c:pt>
                <c:pt idx="2">
                  <c:v>0.61888111888111885</c:v>
                </c:pt>
                <c:pt idx="3">
                  <c:v>3.4965034965034965E-3</c:v>
                </c:pt>
                <c:pt idx="4">
                  <c:v>0</c:v>
                </c:pt>
                <c:pt idx="5">
                  <c:v>2.4475524475524476E-2</c:v>
                </c:pt>
                <c:pt idx="6">
                  <c:v>2.4475524475524476E-2</c:v>
                </c:pt>
                <c:pt idx="7">
                  <c:v>3.4965034965034968E-2</c:v>
                </c:pt>
                <c:pt idx="8">
                  <c:v>2.4475524475524476E-2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681676240"/>
        <c:axId val="-681670800"/>
      </c:barChart>
      <c:valAx>
        <c:axId val="-681670800"/>
        <c:scaling>
          <c:orientation val="minMax"/>
        </c:scaling>
        <c:delete val="1"/>
        <c:axPos val="t"/>
        <c:numFmt formatCode="0%" sourceLinked="1"/>
        <c:majorTickMark val="out"/>
        <c:minorTickMark val="none"/>
        <c:tickLblPos val="nextTo"/>
        <c:crossAx val="-681676240"/>
        <c:crosses val="autoZero"/>
        <c:crossBetween val="between"/>
      </c:valAx>
      <c:catAx>
        <c:axId val="-6816762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81670800"/>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7.79183890940116</c:v>
                </c:pt>
                <c:pt idx="1">
                  <c:v>7.1936099126004898</c:v>
                </c:pt>
                <c:pt idx="2">
                  <c:v>7.5059027240322598</c:v>
                </c:pt>
                <c:pt idx="3">
                  <c:v>7.0166686731745296</c:v>
                </c:pt>
                <c:pt idx="4">
                  <c:v>7.2377366454078897</c:v>
                </c:pt>
                <c:pt idx="5">
                  <c:v>7.11498532820048</c:v>
                </c:pt>
                <c:pt idx="6">
                  <c:v>6.8365394481016999</c:v>
                </c:pt>
                <c:pt idx="7">
                  <c:v>6.7855567676892896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7169824"/>
        <c:axId val="-547162752"/>
      </c:lineChart>
      <c:catAx>
        <c:axId val="-5471698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2752"/>
        <c:crosses val="autoZero"/>
        <c:auto val="1"/>
        <c:lblAlgn val="ctr"/>
        <c:lblOffset val="100"/>
        <c:noMultiLvlLbl val="0"/>
      </c:catAx>
      <c:valAx>
        <c:axId val="-547162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9824"/>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6.9400260161634497</c:v>
                </c:pt>
                <c:pt idx="1">
                  <c:v>6.3734209808226598</c:v>
                </c:pt>
                <c:pt idx="2">
                  <c:v>6.9481378283784503</c:v>
                </c:pt>
                <c:pt idx="3">
                  <c:v>6.5976593243882702</c:v>
                </c:pt>
                <c:pt idx="4">
                  <c:v>6.83766640029895</c:v>
                </c:pt>
                <c:pt idx="5">
                  <c:v>6.6464272430901801</c:v>
                </c:pt>
                <c:pt idx="6">
                  <c:v>6.7432237087112803</c:v>
                </c:pt>
                <c:pt idx="7">
                  <c:v>6.6283348870472398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47167648"/>
        <c:axId val="-547168736"/>
      </c:lineChart>
      <c:catAx>
        <c:axId val="-547167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8736"/>
        <c:crosses val="autoZero"/>
        <c:auto val="1"/>
        <c:lblAlgn val="ctr"/>
        <c:lblOffset val="100"/>
        <c:noMultiLvlLbl val="0"/>
      </c:catAx>
      <c:valAx>
        <c:axId val="-5471687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764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6.49148818081356</c:v>
                </c:pt>
                <c:pt idx="1">
                  <c:v>6.5968479532442101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7173088"/>
        <c:axId val="-547170368"/>
      </c:lineChart>
      <c:catAx>
        <c:axId val="-547173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70368"/>
        <c:crosses val="autoZero"/>
        <c:auto val="1"/>
        <c:lblAlgn val="ctr"/>
        <c:lblOffset val="100"/>
        <c:noMultiLvlLbl val="0"/>
      </c:catAx>
      <c:valAx>
        <c:axId val="-547170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730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7.0914143549372497</c:v>
                </c:pt>
                <c:pt idx="1">
                  <c:v>6.4625343824553099</c:v>
                </c:pt>
                <c:pt idx="2">
                  <c:v>6.9260858642893997</c:v>
                </c:pt>
                <c:pt idx="3">
                  <c:v>6.8124840703404201</c:v>
                </c:pt>
                <c:pt idx="4">
                  <c:v>6.459609716948</c:v>
                </c:pt>
                <c:pt idx="5">
                  <c:v>6.1684714775819103</c:v>
                </c:pt>
                <c:pt idx="6">
                  <c:v>6.3364827721392203</c:v>
                </c:pt>
                <c:pt idx="7">
                  <c:v>6.3796878842236397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7169280"/>
        <c:axId val="-547161120"/>
      </c:lineChart>
      <c:catAx>
        <c:axId val="-547169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1120"/>
        <c:crosses val="autoZero"/>
        <c:auto val="1"/>
        <c:lblAlgn val="ctr"/>
        <c:lblOffset val="100"/>
        <c:noMultiLvlLbl val="0"/>
      </c:catAx>
      <c:valAx>
        <c:axId val="-5471611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92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9.4277988593442696</c:v>
                </c:pt>
                <c:pt idx="1">
                  <c:v>9.3973761366881892</c:v>
                </c:pt>
                <c:pt idx="2">
                  <c:v>9.8008535197614997</c:v>
                </c:pt>
                <c:pt idx="3">
                  <c:v>9.4151483226196504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47168192"/>
        <c:axId val="-547167104"/>
      </c:lineChart>
      <c:catAx>
        <c:axId val="-5471681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7104"/>
        <c:crosses val="autoZero"/>
        <c:auto val="1"/>
        <c:lblAlgn val="ctr"/>
        <c:lblOffset val="100"/>
        <c:noMultiLvlLbl val="0"/>
      </c:catAx>
      <c:valAx>
        <c:axId val="-5471671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8192"/>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8.4072535969883795</c:v>
                </c:pt>
                <c:pt idx="1">
                  <c:v>8.0061286859591991</c:v>
                </c:pt>
                <c:pt idx="2">
                  <c:v>8.5471513293024408</c:v>
                </c:pt>
                <c:pt idx="3">
                  <c:v>8.1704147898762898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7166016"/>
        <c:axId val="-547175808"/>
      </c:lineChart>
      <c:catAx>
        <c:axId val="-547166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75808"/>
        <c:crosses val="autoZero"/>
        <c:auto val="1"/>
        <c:lblAlgn val="ctr"/>
        <c:lblOffset val="100"/>
        <c:noMultiLvlLbl val="0"/>
      </c:catAx>
      <c:valAx>
        <c:axId val="-5471758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60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6.0756904154788502</c:v>
                </c:pt>
                <c:pt idx="1">
                  <c:v>5.3080600344027502</c:v>
                </c:pt>
                <c:pt idx="2">
                  <c:v>5.4493883780289902</c:v>
                </c:pt>
                <c:pt idx="3">
                  <c:v>5.0975534646289304</c:v>
                </c:pt>
                <c:pt idx="4">
                  <c:v>5.4510095167358301</c:v>
                </c:pt>
                <c:pt idx="5">
                  <c:v>4.88939622152642</c:v>
                </c:pt>
                <c:pt idx="6">
                  <c:v>5.4999316382955001</c:v>
                </c:pt>
                <c:pt idx="7">
                  <c:v>5.44134649023405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7165472"/>
        <c:axId val="-547164928"/>
      </c:lineChart>
      <c:catAx>
        <c:axId val="-5471654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4928"/>
        <c:crosses val="autoZero"/>
        <c:auto val="1"/>
        <c:lblAlgn val="ctr"/>
        <c:lblOffset val="100"/>
        <c:noMultiLvlLbl val="0"/>
      </c:catAx>
      <c:valAx>
        <c:axId val="-547164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547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7.3770865586606504</c:v>
                </c:pt>
                <c:pt idx="1">
                  <c:v>6.6681498143016302</c:v>
                </c:pt>
                <c:pt idx="2">
                  <c:v>7.7433780051803902</c:v>
                </c:pt>
                <c:pt idx="3">
                  <c:v>7.6227699401677</c:v>
                </c:pt>
                <c:pt idx="4">
                  <c:v>6.4902785100409304</c:v>
                </c:pt>
                <c:pt idx="5">
                  <c:v>6.7783401944991901</c:v>
                </c:pt>
                <c:pt idx="6">
                  <c:v>7.3911383456175503</c:v>
                </c:pt>
                <c:pt idx="7">
                  <c:v>6.9246435509915401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47164384"/>
        <c:axId val="-547163296"/>
      </c:lineChart>
      <c:catAx>
        <c:axId val="-5471643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3296"/>
        <c:crosses val="autoZero"/>
        <c:auto val="1"/>
        <c:lblAlgn val="ctr"/>
        <c:lblOffset val="100"/>
        <c:noMultiLvlLbl val="0"/>
      </c:catAx>
      <c:valAx>
        <c:axId val="-547163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43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6.3110150700491303</c:v>
                </c:pt>
                <c:pt idx="1">
                  <c:v>6.3515340920758003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7162208"/>
        <c:axId val="-547175264"/>
      </c:lineChart>
      <c:catAx>
        <c:axId val="-5471622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75264"/>
        <c:crosses val="autoZero"/>
        <c:auto val="1"/>
        <c:lblAlgn val="ctr"/>
        <c:lblOffset val="100"/>
        <c:noMultiLvlLbl val="0"/>
      </c:catAx>
      <c:valAx>
        <c:axId val="-5471752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7162208"/>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6.6430712551386799</c:v>
                </c:pt>
                <c:pt idx="1">
                  <c:v>6.4244831418595201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50624"/>
        <c:axId val="-546359872"/>
      </c:lineChart>
      <c:catAx>
        <c:axId val="-546350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9872"/>
        <c:crosses val="autoZero"/>
        <c:auto val="1"/>
        <c:lblAlgn val="ctr"/>
        <c:lblOffset val="100"/>
        <c:noMultiLvlLbl val="0"/>
      </c:catAx>
      <c:valAx>
        <c:axId val="-5463598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0624"/>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24</c:v>
                </c:pt>
                <c:pt idx="4" formatCode="0">
                  <c:v>1</c:v>
                </c:pt>
                <c:pt idx="5" formatCode="0">
                  <c:v>2</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681672432"/>
        <c:axId val="-681677328"/>
      </c:barChart>
      <c:valAx>
        <c:axId val="-681677328"/>
        <c:scaling>
          <c:orientation val="minMax"/>
        </c:scaling>
        <c:delete val="1"/>
        <c:axPos val="t"/>
        <c:numFmt formatCode="General" sourceLinked="1"/>
        <c:majorTickMark val="out"/>
        <c:minorTickMark val="none"/>
        <c:tickLblPos val="nextTo"/>
        <c:crossAx val="-681672432"/>
        <c:crosses val="autoZero"/>
        <c:crossBetween val="between"/>
      </c:valAx>
      <c:catAx>
        <c:axId val="-6816724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167732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7.4937388481271201</c:v>
                </c:pt>
                <c:pt idx="1">
                  <c:v>7.3066127480541603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51712"/>
        <c:axId val="-546361504"/>
      </c:lineChart>
      <c:catAx>
        <c:axId val="-546351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1504"/>
        <c:crosses val="autoZero"/>
        <c:auto val="1"/>
        <c:lblAlgn val="ctr"/>
        <c:lblOffset val="100"/>
        <c:noMultiLvlLbl val="0"/>
      </c:catAx>
      <c:valAx>
        <c:axId val="-5463615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17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6.49780839941862</c:v>
                </c:pt>
                <c:pt idx="1">
                  <c:v>7.16666658971209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59328"/>
        <c:axId val="-546356064"/>
      </c:lineChart>
      <c:catAx>
        <c:axId val="-5463593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6064"/>
        <c:crosses val="autoZero"/>
        <c:auto val="1"/>
        <c:lblAlgn val="ctr"/>
        <c:lblOffset val="100"/>
        <c:noMultiLvlLbl val="0"/>
      </c:catAx>
      <c:valAx>
        <c:axId val="-5463560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9328"/>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7.4055567864731398</c:v>
                </c:pt>
                <c:pt idx="1">
                  <c:v>7.2285321182323798</c:v>
                </c:pt>
                <c:pt idx="2">
                  <c:v>7.5617022569868704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71840"/>
        <c:axId val="-546356608"/>
      </c:lineChart>
      <c:catAx>
        <c:axId val="-5463718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6608"/>
        <c:crosses val="autoZero"/>
        <c:auto val="1"/>
        <c:lblAlgn val="ctr"/>
        <c:lblOffset val="100"/>
        <c:noMultiLvlLbl val="0"/>
      </c:catAx>
      <c:valAx>
        <c:axId val="-5463566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718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5.8267467712011296</c:v>
                </c:pt>
                <c:pt idx="1">
                  <c:v>5.01841968666744</c:v>
                </c:pt>
                <c:pt idx="2">
                  <c:v>5.4500378378247296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46365312"/>
        <c:axId val="-546364768"/>
      </c:lineChart>
      <c:catAx>
        <c:axId val="-5463653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4768"/>
        <c:crosses val="autoZero"/>
        <c:auto val="1"/>
        <c:lblAlgn val="ctr"/>
        <c:lblOffset val="100"/>
        <c:noMultiLvlLbl val="0"/>
      </c:catAx>
      <c:valAx>
        <c:axId val="-546364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5312"/>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7.7368254396023204</c:v>
                </c:pt>
                <c:pt idx="1">
                  <c:v>6.62692959134524</c:v>
                </c:pt>
                <c:pt idx="2">
                  <c:v>7.0364055267460799</c:v>
                </c:pt>
                <c:pt idx="3">
                  <c:v>6.5805701351585704</c:v>
                </c:pt>
                <c:pt idx="4">
                  <c:v>8.1353825035289695</c:v>
                </c:pt>
                <c:pt idx="5">
                  <c:v>7.4185776755697601</c:v>
                </c:pt>
                <c:pt idx="6">
                  <c:v>7.0437078569050504</c:v>
                </c:pt>
                <c:pt idx="7">
                  <c:v>7.0739688480973903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69664"/>
        <c:axId val="-546358784"/>
      </c:lineChart>
      <c:catAx>
        <c:axId val="-5463696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8784"/>
        <c:crosses val="autoZero"/>
        <c:auto val="1"/>
        <c:lblAlgn val="ctr"/>
        <c:lblOffset val="100"/>
        <c:noMultiLvlLbl val="0"/>
      </c:catAx>
      <c:valAx>
        <c:axId val="-5463587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96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6.6691459204990302</c:v>
                </c:pt>
                <c:pt idx="1">
                  <c:v>5.6646181119432697</c:v>
                </c:pt>
                <c:pt idx="2">
                  <c:v>6.5620019594963299</c:v>
                </c:pt>
                <c:pt idx="3">
                  <c:v>6.9162019671809896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46353344"/>
        <c:axId val="-546365856"/>
      </c:lineChart>
      <c:catAx>
        <c:axId val="-5463533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5856"/>
        <c:crosses val="autoZero"/>
        <c:auto val="1"/>
        <c:lblAlgn val="ctr"/>
        <c:lblOffset val="100"/>
        <c:noMultiLvlLbl val="0"/>
      </c:catAx>
      <c:valAx>
        <c:axId val="-546365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33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8.3927413534702993</c:v>
                </c:pt>
                <c:pt idx="1">
                  <c:v>8.2038272244666199</c:v>
                </c:pt>
                <c:pt idx="2">
                  <c:v>8.4602097733708792</c:v>
                </c:pt>
                <c:pt idx="3">
                  <c:v>8.6532597616200704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46364224"/>
        <c:axId val="-546375648"/>
      </c:lineChart>
      <c:catAx>
        <c:axId val="-5463642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75648"/>
        <c:crosses val="autoZero"/>
        <c:auto val="1"/>
        <c:lblAlgn val="ctr"/>
        <c:lblOffset val="100"/>
        <c:noMultiLvlLbl val="0"/>
      </c:catAx>
      <c:valAx>
        <c:axId val="-5463756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42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3.1889570695077798</c:v>
                </c:pt>
                <c:pt idx="1">
                  <c:v>3.3914295011100002</c:v>
                </c:pt>
                <c:pt idx="2">
                  <c:v>3.1156467021234699</c:v>
                </c:pt>
                <c:pt idx="3">
                  <c:v>3.7949604505110801</c:v>
                </c:pt>
                <c:pt idx="4">
                  <c:v>4.5885274247829102</c:v>
                </c:pt>
                <c:pt idx="5">
                  <c:v>2.64060944977212</c:v>
                </c:pt>
                <c:pt idx="6">
                  <c:v>3.47798096058002</c:v>
                </c:pt>
                <c:pt idx="7">
                  <c:v>3.2078286968761001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76192"/>
        <c:axId val="-546377824"/>
      </c:lineChart>
      <c:catAx>
        <c:axId val="-5463761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77824"/>
        <c:crosses val="autoZero"/>
        <c:auto val="1"/>
        <c:lblAlgn val="ctr"/>
        <c:lblOffset val="100"/>
        <c:noMultiLvlLbl val="0"/>
      </c:catAx>
      <c:valAx>
        <c:axId val="-5463778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7619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4.1138272519209096</c:v>
                </c:pt>
                <c:pt idx="1">
                  <c:v>3.9551456145713502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70208"/>
        <c:axId val="-546362048"/>
      </c:lineChart>
      <c:catAx>
        <c:axId val="-5463702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2048"/>
        <c:crosses val="autoZero"/>
        <c:auto val="1"/>
        <c:lblAlgn val="ctr"/>
        <c:lblOffset val="100"/>
        <c:noMultiLvlLbl val="0"/>
      </c:catAx>
      <c:valAx>
        <c:axId val="-5463620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702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3.5091573616967802</c:v>
                </c:pt>
                <c:pt idx="1">
                  <c:v>2.8212948340011099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62592"/>
        <c:axId val="-546360960"/>
      </c:lineChart>
      <c:catAx>
        <c:axId val="-5463625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0960"/>
        <c:crosses val="autoZero"/>
        <c:auto val="1"/>
        <c:lblAlgn val="ctr"/>
        <c:lblOffset val="100"/>
        <c:noMultiLvlLbl val="0"/>
      </c:catAx>
      <c:valAx>
        <c:axId val="-5463609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25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25</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681671888"/>
        <c:axId val="-681669168"/>
      </c:barChart>
      <c:valAx>
        <c:axId val="-681669168"/>
        <c:scaling>
          <c:orientation val="minMax"/>
        </c:scaling>
        <c:delete val="1"/>
        <c:axPos val="t"/>
        <c:numFmt formatCode="0" sourceLinked="1"/>
        <c:majorTickMark val="out"/>
        <c:minorTickMark val="none"/>
        <c:tickLblPos val="nextTo"/>
        <c:crossAx val="-681671888"/>
        <c:crosses val="autoZero"/>
        <c:crossBetween val="between"/>
      </c:valAx>
      <c:catAx>
        <c:axId val="-681671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166916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6.0892423841474796</c:v>
                </c:pt>
                <c:pt idx="1">
                  <c:v>5.6051697873749502</c:v>
                </c:pt>
                <c:pt idx="2">
                  <c:v>7.0132633722313598</c:v>
                </c:pt>
                <c:pt idx="3">
                  <c:v>6.4600689844480597</c:v>
                </c:pt>
                <c:pt idx="4">
                  <c:v>7.4058982855897604</c:v>
                </c:pt>
                <c:pt idx="5">
                  <c:v>6.1320375941686303</c:v>
                </c:pt>
                <c:pt idx="6">
                  <c:v>6.7004458375783598</c:v>
                </c:pt>
                <c:pt idx="7">
                  <c:v>6.0836742048197401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55520"/>
        <c:axId val="-546354976"/>
      </c:lineChart>
      <c:catAx>
        <c:axId val="-5463555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4976"/>
        <c:crosses val="autoZero"/>
        <c:auto val="1"/>
        <c:lblAlgn val="ctr"/>
        <c:lblOffset val="100"/>
        <c:noMultiLvlLbl val="0"/>
      </c:catAx>
      <c:valAx>
        <c:axId val="-5463549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5520"/>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1.1971363591156401</c:v>
                </c:pt>
                <c:pt idx="1">
                  <c:v>1.6210441856492901</c:v>
                </c:pt>
                <c:pt idx="2">
                  <c:v>1.4681747140142201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77280"/>
        <c:axId val="-546352256"/>
      </c:lineChart>
      <c:catAx>
        <c:axId val="-546377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2256"/>
        <c:crosses val="autoZero"/>
        <c:auto val="1"/>
        <c:lblAlgn val="ctr"/>
        <c:lblOffset val="100"/>
        <c:noMultiLvlLbl val="0"/>
      </c:catAx>
      <c:valAx>
        <c:axId val="-5463522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7728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6.3902761388906297</c:v>
                </c:pt>
                <c:pt idx="1">
                  <c:v>5.2038655516730996</c:v>
                </c:pt>
                <c:pt idx="2">
                  <c:v>5.4687082262454503</c:v>
                </c:pt>
                <c:pt idx="3">
                  <c:v>5.48176396241292</c:v>
                </c:pt>
                <c:pt idx="4">
                  <c:v>5.9168888054366997</c:v>
                </c:pt>
                <c:pt idx="5">
                  <c:v>5.3604712860239196</c:v>
                </c:pt>
                <c:pt idx="6">
                  <c:v>5.6256859142522799</c:v>
                </c:pt>
                <c:pt idx="7">
                  <c:v>5.5952388040725598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71296"/>
        <c:axId val="-546357152"/>
      </c:lineChart>
      <c:catAx>
        <c:axId val="-546371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57152"/>
        <c:crosses val="autoZero"/>
        <c:auto val="1"/>
        <c:lblAlgn val="ctr"/>
        <c:lblOffset val="100"/>
        <c:noMultiLvlLbl val="0"/>
      </c:catAx>
      <c:valAx>
        <c:axId val="-5463571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712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8.3001458942355306</c:v>
                </c:pt>
                <c:pt idx="1">
                  <c:v>7.7428269665960601</c:v>
                </c:pt>
                <c:pt idx="2">
                  <c:v>8.3660926814415006</c:v>
                </c:pt>
                <c:pt idx="3">
                  <c:v>7.9384600253290198</c:v>
                </c:pt>
                <c:pt idx="4">
                  <c:v>8.3661836507544898</c:v>
                </c:pt>
                <c:pt idx="5">
                  <c:v>8.2103330789740099</c:v>
                </c:pt>
                <c:pt idx="6">
                  <c:v>8.2406755808690093</c:v>
                </c:pt>
                <c:pt idx="7">
                  <c:v>8.1125269572751897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69120"/>
        <c:axId val="-546368576"/>
      </c:lineChart>
      <c:catAx>
        <c:axId val="-5463691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8576"/>
        <c:crosses val="autoZero"/>
        <c:auto val="1"/>
        <c:lblAlgn val="ctr"/>
        <c:lblOffset val="100"/>
        <c:noMultiLvlLbl val="0"/>
      </c:catAx>
      <c:valAx>
        <c:axId val="-5463685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912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6.71965361108027</c:v>
                </c:pt>
                <c:pt idx="1">
                  <c:v>6.3354492186430802</c:v>
                </c:pt>
                <c:pt idx="2">
                  <c:v>6.8460459180969302</c:v>
                </c:pt>
                <c:pt idx="3">
                  <c:v>6.6848244466527902</c:v>
                </c:pt>
                <c:pt idx="4">
                  <c:v>6.9523097160416096</c:v>
                </c:pt>
                <c:pt idx="5">
                  <c:v>6.5421225880482803</c:v>
                </c:pt>
                <c:pt idx="6">
                  <c:v>6.6434523674769697</c:v>
                </c:pt>
                <c:pt idx="7">
                  <c:v>6.6604436684842998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46360416"/>
        <c:axId val="-546368032"/>
      </c:lineChart>
      <c:catAx>
        <c:axId val="-5463604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8032"/>
        <c:crosses val="autoZero"/>
        <c:auto val="1"/>
        <c:lblAlgn val="ctr"/>
        <c:lblOffset val="100"/>
        <c:noMultiLvlLbl val="0"/>
      </c:catAx>
      <c:valAx>
        <c:axId val="-5463680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463604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2.8212948340011099</c:v>
                </c:pt>
                <c:pt idx="1">
                  <c:v>6.3796878842236397</c:v>
                </c:pt>
                <c:pt idx="2">
                  <c:v>3.2078286968761001</c:v>
                </c:pt>
                <c:pt idx="3">
                  <c:v>3.9551456145713502</c:v>
                </c:pt>
                <c:pt idx="4">
                  <c:v>5.4413464902340403</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681664272"/>
        <c:axId val="-68167134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7.341301486506806</c:v>
                </c:pt>
                <c:pt idx="2">
                  <c:v>4.0015035564707926</c:v>
                </c:pt>
                <c:pt idx="3">
                  <c:v>4.7100557508477454</c:v>
                </c:pt>
                <c:pt idx="4">
                  <c:v>5.986567912826299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681669712"/>
        <c:axId val="-681670256"/>
      </c:barChart>
      <c:catAx>
        <c:axId val="-68166427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681671344"/>
        <c:crosses val="autoZero"/>
        <c:auto val="1"/>
        <c:lblAlgn val="ctr"/>
        <c:lblOffset val="200"/>
        <c:noMultiLvlLbl val="0"/>
      </c:catAx>
      <c:valAx>
        <c:axId val="-68167134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681664272"/>
        <c:crosses val="autoZero"/>
        <c:crossBetween val="between"/>
      </c:valAx>
      <c:valAx>
        <c:axId val="-681670256"/>
        <c:scaling>
          <c:orientation val="minMax"/>
          <c:max val="0.70000000000000007"/>
          <c:min val="0"/>
        </c:scaling>
        <c:delete val="1"/>
        <c:axPos val="b"/>
        <c:numFmt formatCode="General" sourceLinked="1"/>
        <c:majorTickMark val="out"/>
        <c:minorTickMark val="none"/>
        <c:tickLblPos val="nextTo"/>
        <c:crossAx val="-681669712"/>
        <c:crosses val="max"/>
        <c:crossBetween val="between"/>
      </c:valAx>
      <c:catAx>
        <c:axId val="-681669712"/>
        <c:scaling>
          <c:orientation val="maxMin"/>
        </c:scaling>
        <c:delete val="1"/>
        <c:axPos val="r"/>
        <c:numFmt formatCode="General" sourceLinked="1"/>
        <c:majorTickMark val="out"/>
        <c:minorTickMark val="none"/>
        <c:tickLblPos val="nextTo"/>
        <c:crossAx val="-68167025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8.6532597616200597</c:v>
                </c:pt>
                <c:pt idx="1">
                  <c:v>6.5601249132358097</c:v>
                </c:pt>
                <c:pt idx="2">
                  <c:v>6.9162019671809896</c:v>
                </c:pt>
                <c:pt idx="3">
                  <c:v>8.1704147898762898</c:v>
                </c:pt>
                <c:pt idx="4">
                  <c:v>6.3430740778791197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681668624"/>
        <c:axId val="-68166808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8.0351844154285956</c:v>
                </c:pt>
                <c:pt idx="1">
                  <c:v>6.4744226798423874</c:v>
                </c:pt>
                <c:pt idx="2">
                  <c:v>6.8917896750554029</c:v>
                </c:pt>
                <c:pt idx="3">
                  <c:v>8.2547224203229117</c:v>
                </c:pt>
                <c:pt idx="4">
                  <c:v>6.4910191378491229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681666992"/>
        <c:axId val="-681667536"/>
      </c:barChart>
      <c:catAx>
        <c:axId val="-681668624"/>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681668080"/>
        <c:crosses val="autoZero"/>
        <c:auto val="1"/>
        <c:lblAlgn val="ctr"/>
        <c:lblOffset val="200"/>
        <c:noMultiLvlLbl val="0"/>
      </c:catAx>
      <c:valAx>
        <c:axId val="-68166808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681668624"/>
        <c:crosses val="autoZero"/>
        <c:crossBetween val="between"/>
      </c:valAx>
      <c:valAx>
        <c:axId val="-681667536"/>
        <c:scaling>
          <c:orientation val="minMax"/>
          <c:max val="0.70000000000000007"/>
          <c:min val="0"/>
        </c:scaling>
        <c:delete val="1"/>
        <c:axPos val="b"/>
        <c:numFmt formatCode="General" sourceLinked="1"/>
        <c:majorTickMark val="out"/>
        <c:minorTickMark val="none"/>
        <c:tickLblPos val="nextTo"/>
        <c:crossAx val="-681666992"/>
        <c:crosses val="max"/>
        <c:crossBetween val="between"/>
      </c:valAx>
      <c:catAx>
        <c:axId val="-681666992"/>
        <c:scaling>
          <c:orientation val="maxMin"/>
        </c:scaling>
        <c:delete val="1"/>
        <c:axPos val="r"/>
        <c:numFmt formatCode="General" sourceLinked="1"/>
        <c:majorTickMark val="out"/>
        <c:minorTickMark val="none"/>
        <c:tickLblPos val="nextTo"/>
        <c:crossAx val="-68166753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5877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RYG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Coventry and Warwickshire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6150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RYG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Coventry and Warwickshire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5589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RYG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Coventry and Warwickshire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Coventry and Warwickshire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188835746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221701860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899750318"/>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140313564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Q14. Have you agreed with someone from NHS mental health services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17721867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0215107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1325807631"/>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646129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917806359"/>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2479409840"/>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38706537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9704866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5397256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522857648"/>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667804841"/>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155320342"/>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29579872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303131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989274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051073880"/>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040054995"/>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089936190"/>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42371981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037109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082991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887516617"/>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656850157"/>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28447032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373599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473319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2051670315"/>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55445290"/>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13705135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429677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9245693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92530015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297255072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62161975"/>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36416755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055451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087830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727996696"/>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999279965"/>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38472338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205632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340655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113016973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12004658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2102445452"/>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512870669"/>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14543137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65635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0831370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059094084"/>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4554933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239974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886597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065374558"/>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382449139"/>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469446980"/>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32226489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754322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0916266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729829342"/>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41081438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144199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9144271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02864441"/>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55727527"/>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4780934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8033594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8305703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4926746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68952156"/>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2578859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8266821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59887927"/>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2815441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5046147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5938438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1667687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6983921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8968415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66841902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7921719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9014415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4006708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40332826"/>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811921030"/>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7302786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9945791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8694999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0357989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6137396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95175837"/>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76486726"/>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6396632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3266407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3776557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64664289"/>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81062753"/>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0211889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777659493"/>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794341987"/>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26092904"/>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241778862"/>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8925937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23176389"/>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123608536"/>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69103378"/>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5953388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4882160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9051363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718355067"/>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45036561"/>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7414106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4516706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737791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891099831"/>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Q28. Were these NHS talking therapies explained to you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726780715"/>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18379645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Coventry and Warwickshire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informing service users of changes in care due to Covid-19</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Organising care: </a:t>
            </a:r>
            <a:r>
              <a:rPr lang="en-US" sz="1400" b="0" smtClean="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help:</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Who organises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financial advice: </a:t>
            </a:r>
            <a:r>
              <a:rPr lang="en-US" sz="1400" b="0" noProof="0" smtClean="0">
                <a:solidFill>
                  <a:prstClr val="black"/>
                </a:solidFill>
                <a:latin typeface="Arial"/>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lang="en-GB" sz="1400" smtClean="0">
                <a:solidFill>
                  <a:prstClr val="black"/>
                </a:solidFill>
                <a:latin typeface="Arial"/>
              </a:rPr>
              <a:t>: </a:t>
            </a:r>
            <a:r>
              <a:rPr lang="en-US" sz="1400" b="0" smtClean="0">
                <a:solidFill>
                  <a:prstClr val="black"/>
                </a:solidFill>
                <a:latin typeface="Arial"/>
              </a:rPr>
              <a:t>service users being given support with their physical health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Care agreement: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agreeing with someone from NHS mental health services what care they will receive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290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290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1952848104"/>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234185533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273847892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273371455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1935906391"/>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1963954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665167071"/>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8728</Words>
  <Application>Microsoft Office PowerPoint</Application>
  <PresentationFormat>Widescreen</PresentationFormat>
  <Paragraphs>982</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Coventry and Warwickshire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